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806" r:id="rId2"/>
    <p:sldMasterId id="2147483662" r:id="rId3"/>
    <p:sldMasterId id="2147483686" r:id="rId4"/>
    <p:sldMasterId id="2147483794" r:id="rId5"/>
    <p:sldMasterId id="2147483782" r:id="rId6"/>
    <p:sldMasterId id="2147483758" r:id="rId7"/>
    <p:sldMasterId id="2147483698" r:id="rId8"/>
    <p:sldMasterId id="2147483710" r:id="rId9"/>
    <p:sldMasterId id="2147483722" r:id="rId10"/>
    <p:sldMasterId id="2147483734" r:id="rId11"/>
    <p:sldMasterId id="2147483746" r:id="rId12"/>
  </p:sldMasterIdLst>
  <p:notesMasterIdLst>
    <p:notesMasterId r:id="rId26"/>
  </p:notesMasterIdLst>
  <p:handoutMasterIdLst>
    <p:handoutMasterId r:id="rId27"/>
  </p:handoutMasterIdLst>
  <p:sldIdLst>
    <p:sldId id="269" r:id="rId13"/>
    <p:sldId id="274" r:id="rId14"/>
    <p:sldId id="277" r:id="rId15"/>
    <p:sldId id="281" r:id="rId16"/>
    <p:sldId id="275" r:id="rId17"/>
    <p:sldId id="282" r:id="rId18"/>
    <p:sldId id="278" r:id="rId19"/>
    <p:sldId id="271" r:id="rId20"/>
    <p:sldId id="268" r:id="rId21"/>
    <p:sldId id="276" r:id="rId22"/>
    <p:sldId id="283" r:id="rId23"/>
    <p:sldId id="284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A599AF-2F43-7BC1-A6D8-CDB587992670}" name="Joanna Stanley" initials="JS" userId="S::Joanna.Stanley@royalgreenwich.gov.uk::56a43f4d-2669-45f2-82ba-44d07b03d6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31453-DCF3-4D4E-9B08-F3F2FC9F9363}" v="378" dt="2023-12-04T09:53:11.230"/>
    <p1510:client id="{5C5DE07E-42FB-97A4-01F5-BC4F8265B010}" v="4" dt="2023-12-04T14:35:25.317"/>
    <p1510:client id="{AF4573E0-1DF7-53A1-D48B-5A3D51284977}" v="260" dt="2023-12-04T14:28:3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53" d="100"/>
          <a:sy n="153" d="100"/>
        </p:scale>
        <p:origin x="54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microsoft.com/office/2018/10/relationships/authors" Target="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Peer" userId="S::nicholas.peer@royalgreenwich.gov.uk::88650718-3149-4ecd-b1c2-614b8b394544" providerId="AD" clId="Web-{1DD8AE9D-5246-1879-964E-F51F928BADAB}"/>
    <pc:docChg chg="modSld">
      <pc:chgData name="Nicholas Peer" userId="S::nicholas.peer@royalgreenwich.gov.uk::88650718-3149-4ecd-b1c2-614b8b394544" providerId="AD" clId="Web-{1DD8AE9D-5246-1879-964E-F51F928BADAB}" dt="2023-06-07T11:39:48.707" v="64" actId="20577"/>
      <pc:docMkLst>
        <pc:docMk/>
      </pc:docMkLst>
      <pc:sldChg chg="modSp">
        <pc:chgData name="Nicholas Peer" userId="S::nicholas.peer@royalgreenwich.gov.uk::88650718-3149-4ecd-b1c2-614b8b394544" providerId="AD" clId="Web-{1DD8AE9D-5246-1879-964E-F51F928BADAB}" dt="2023-06-07T11:39:48.707" v="64" actId="20577"/>
        <pc:sldMkLst>
          <pc:docMk/>
          <pc:sldMk cId="2297266961" sldId="275"/>
        </pc:sldMkLst>
        <pc:spChg chg="mod">
          <ac:chgData name="Nicholas Peer" userId="S::nicholas.peer@royalgreenwich.gov.uk::88650718-3149-4ecd-b1c2-614b8b394544" providerId="AD" clId="Web-{1DD8AE9D-5246-1879-964E-F51F928BADAB}" dt="2023-06-07T11:39:48.707" v="64" actId="20577"/>
          <ac:spMkLst>
            <pc:docMk/>
            <pc:sldMk cId="2297266961" sldId="275"/>
            <ac:spMk id="5" creationId="{0D1B4E64-653E-CE96-3D4F-F33B8AD06DEA}"/>
          </ac:spMkLst>
        </pc:spChg>
      </pc:sldChg>
      <pc:sldChg chg="modSp">
        <pc:chgData name="Nicholas Peer" userId="S::nicholas.peer@royalgreenwich.gov.uk::88650718-3149-4ecd-b1c2-614b8b394544" providerId="AD" clId="Web-{1DD8AE9D-5246-1879-964E-F51F928BADAB}" dt="2023-06-07T11:31:34.380" v="59" actId="20577"/>
        <pc:sldMkLst>
          <pc:docMk/>
          <pc:sldMk cId="1961281021" sldId="277"/>
        </pc:sldMkLst>
        <pc:spChg chg="mod">
          <ac:chgData name="Nicholas Peer" userId="S::nicholas.peer@royalgreenwich.gov.uk::88650718-3149-4ecd-b1c2-614b8b394544" providerId="AD" clId="Web-{1DD8AE9D-5246-1879-964E-F51F928BADAB}" dt="2023-06-07T11:31:34.380" v="59" actId="20577"/>
          <ac:spMkLst>
            <pc:docMk/>
            <pc:sldMk cId="1961281021" sldId="277"/>
            <ac:spMk id="6" creationId="{17FDE4FE-1796-8593-3FE1-FDFE34189FFE}"/>
          </ac:spMkLst>
        </pc:spChg>
      </pc:sldChg>
    </pc:docChg>
  </pc:docChgLst>
  <pc:docChgLst>
    <pc:chgData name="Nicholas Peer" userId="88650718-3149-4ecd-b1c2-614b8b394544" providerId="ADAL" clId="{7F6D08DD-34B1-4663-8388-20D6C9F15D39}"/>
    <pc:docChg chg="modSld">
      <pc:chgData name="Nicholas Peer" userId="88650718-3149-4ecd-b1c2-614b8b394544" providerId="ADAL" clId="{7F6D08DD-34B1-4663-8388-20D6C9F15D39}" dt="2023-12-05T09:45:26.253" v="72" actId="20577"/>
      <pc:docMkLst>
        <pc:docMk/>
      </pc:docMkLst>
      <pc:sldChg chg="modSp mod">
        <pc:chgData name="Nicholas Peer" userId="88650718-3149-4ecd-b1c2-614b8b394544" providerId="ADAL" clId="{7F6D08DD-34B1-4663-8388-20D6C9F15D39}" dt="2023-11-30T17:10:56.772" v="59" actId="1076"/>
        <pc:sldMkLst>
          <pc:docMk/>
          <pc:sldMk cId="1656321523" sldId="269"/>
        </pc:sldMkLst>
        <pc:spChg chg="mod">
          <ac:chgData name="Nicholas Peer" userId="88650718-3149-4ecd-b1c2-614b8b394544" providerId="ADAL" clId="{7F6D08DD-34B1-4663-8388-20D6C9F15D39}" dt="2023-11-30T17:10:56.772" v="59" actId="1076"/>
          <ac:spMkLst>
            <pc:docMk/>
            <pc:sldMk cId="1656321523" sldId="269"/>
            <ac:spMk id="3" creationId="{C60D929F-91C3-3BB4-22F2-B6042A9F2F78}"/>
          </ac:spMkLst>
        </pc:spChg>
        <pc:spChg chg="mod">
          <ac:chgData name="Nicholas Peer" userId="88650718-3149-4ecd-b1c2-614b8b394544" providerId="ADAL" clId="{7F6D08DD-34B1-4663-8388-20D6C9F15D39}" dt="2023-11-30T17:10:27.889" v="58" actId="1076"/>
          <ac:spMkLst>
            <pc:docMk/>
            <pc:sldMk cId="1656321523" sldId="269"/>
            <ac:spMk id="4" creationId="{C47EBF3C-E7C9-CA78-EED9-32887D152E75}"/>
          </ac:spMkLst>
        </pc:spChg>
      </pc:sldChg>
      <pc:sldChg chg="modSp mod">
        <pc:chgData name="Nicholas Peer" userId="88650718-3149-4ecd-b1c2-614b8b394544" providerId="ADAL" clId="{7F6D08DD-34B1-4663-8388-20D6C9F15D39}" dt="2023-12-05T09:45:26.253" v="72" actId="20577"/>
        <pc:sldMkLst>
          <pc:docMk/>
          <pc:sldMk cId="2876302965" sldId="284"/>
        </pc:sldMkLst>
        <pc:spChg chg="mod">
          <ac:chgData name="Nicholas Peer" userId="88650718-3149-4ecd-b1c2-614b8b394544" providerId="ADAL" clId="{7F6D08DD-34B1-4663-8388-20D6C9F15D39}" dt="2023-12-05T09:45:26.253" v="72" actId="20577"/>
          <ac:spMkLst>
            <pc:docMk/>
            <pc:sldMk cId="2876302965" sldId="284"/>
            <ac:spMk id="6" creationId="{86792AEC-6EAC-F4CF-6C0B-01532144956A}"/>
          </ac:spMkLst>
        </pc:spChg>
      </pc:sldChg>
    </pc:docChg>
  </pc:docChgLst>
  <pc:docChgLst>
    <pc:chgData name="Nicholas Peer" userId="S::nicholas.peer@royalgreenwich.gov.uk::88650718-3149-4ecd-b1c2-614b8b394544" providerId="AD" clId="Web-{AF4573E0-1DF7-53A1-D48B-5A3D51284977}"/>
    <pc:docChg chg="modSld">
      <pc:chgData name="Nicholas Peer" userId="S::nicholas.peer@royalgreenwich.gov.uk::88650718-3149-4ecd-b1c2-614b8b394544" providerId="AD" clId="Web-{AF4573E0-1DF7-53A1-D48B-5A3D51284977}" dt="2023-12-04T14:28:37.534" v="143" actId="20577"/>
      <pc:docMkLst>
        <pc:docMk/>
      </pc:docMkLst>
      <pc:sldChg chg="modSp">
        <pc:chgData name="Nicholas Peer" userId="S::nicholas.peer@royalgreenwich.gov.uk::88650718-3149-4ecd-b1c2-614b8b394544" providerId="AD" clId="Web-{AF4573E0-1DF7-53A1-D48B-5A3D51284977}" dt="2023-12-04T14:27:46.314" v="64" actId="20577"/>
        <pc:sldMkLst>
          <pc:docMk/>
          <pc:sldMk cId="1656321523" sldId="269"/>
        </pc:sldMkLst>
        <pc:spChg chg="mod">
          <ac:chgData name="Nicholas Peer" userId="S::nicholas.peer@royalgreenwich.gov.uk::88650718-3149-4ecd-b1c2-614b8b394544" providerId="AD" clId="Web-{AF4573E0-1DF7-53A1-D48B-5A3D51284977}" dt="2023-12-04T14:27:46.314" v="64" actId="20577"/>
          <ac:spMkLst>
            <pc:docMk/>
            <pc:sldMk cId="1656321523" sldId="269"/>
            <ac:spMk id="3" creationId="{C60D929F-91C3-3BB4-22F2-B6042A9F2F78}"/>
          </ac:spMkLst>
        </pc:spChg>
      </pc:sldChg>
      <pc:sldChg chg="modSp">
        <pc:chgData name="Nicholas Peer" userId="S::nicholas.peer@royalgreenwich.gov.uk::88650718-3149-4ecd-b1c2-614b8b394544" providerId="AD" clId="Web-{AF4573E0-1DF7-53A1-D48B-5A3D51284977}" dt="2023-12-04T14:28:37.534" v="143" actId="20577"/>
        <pc:sldMkLst>
          <pc:docMk/>
          <pc:sldMk cId="2876302965" sldId="284"/>
        </pc:sldMkLst>
        <pc:spChg chg="mod">
          <ac:chgData name="Nicholas Peer" userId="S::nicholas.peer@royalgreenwich.gov.uk::88650718-3149-4ecd-b1c2-614b8b394544" providerId="AD" clId="Web-{AF4573E0-1DF7-53A1-D48B-5A3D51284977}" dt="2023-12-04T14:28:37.534" v="143" actId="20577"/>
          <ac:spMkLst>
            <pc:docMk/>
            <pc:sldMk cId="2876302965" sldId="284"/>
            <ac:spMk id="6" creationId="{86792AEC-6EAC-F4CF-6C0B-01532144956A}"/>
          </ac:spMkLst>
        </pc:spChg>
      </pc:sldChg>
    </pc:docChg>
  </pc:docChgLst>
  <pc:docChgLst>
    <pc:chgData name="Joanna Stanley" userId="56a43f4d-2669-45f2-82ba-44d07b03d613" providerId="ADAL" clId="{2E05B5A8-6A33-49EB-BFC1-5511601A2BDD}"/>
    <pc:docChg chg="modSld">
      <pc:chgData name="Joanna Stanley" userId="56a43f4d-2669-45f2-82ba-44d07b03d613" providerId="ADAL" clId="{2E05B5A8-6A33-49EB-BFC1-5511601A2BDD}" dt="2023-12-01T16:23:16.339" v="4"/>
      <pc:docMkLst>
        <pc:docMk/>
      </pc:docMkLst>
      <pc:sldChg chg="modSp mod addCm modCm">
        <pc:chgData name="Joanna Stanley" userId="56a43f4d-2669-45f2-82ba-44d07b03d613" providerId="ADAL" clId="{2E05B5A8-6A33-49EB-BFC1-5511601A2BDD}" dt="2023-12-01T16:23:16.339" v="4"/>
        <pc:sldMkLst>
          <pc:docMk/>
          <pc:sldMk cId="108830364" sldId="281"/>
        </pc:sldMkLst>
        <pc:spChg chg="mod">
          <ac:chgData name="Joanna Stanley" userId="56a43f4d-2669-45f2-82ba-44d07b03d613" providerId="ADAL" clId="{2E05B5A8-6A33-49EB-BFC1-5511601A2BDD}" dt="2023-12-01T16:22:10.584" v="3" actId="14100"/>
          <ac:spMkLst>
            <pc:docMk/>
            <pc:sldMk cId="108830364" sldId="281"/>
            <ac:spMk id="6" creationId="{17FDE4FE-1796-8593-3FE1-FDFE34189F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anna Stanley" userId="56a43f4d-2669-45f2-82ba-44d07b03d613" providerId="ADAL" clId="{2E05B5A8-6A33-49EB-BFC1-5511601A2BDD}" dt="2023-12-01T16:21:59.844" v="2" actId="20577"/>
              <pc2:cmMkLst xmlns:pc2="http://schemas.microsoft.com/office/powerpoint/2019/9/main/command">
                <pc:docMk/>
                <pc:sldMk cId="108830364" sldId="281"/>
                <pc2:cmMk id="{D3B12331-73BD-4A2D-B8D1-402614778C26}"/>
              </pc2:cmMkLst>
            </pc226:cmChg>
            <pc226:cmChg xmlns:pc226="http://schemas.microsoft.com/office/powerpoint/2022/06/main/command" chg="add">
              <pc226:chgData name="Joanna Stanley" userId="56a43f4d-2669-45f2-82ba-44d07b03d613" providerId="ADAL" clId="{2E05B5A8-6A33-49EB-BFC1-5511601A2BDD}" dt="2023-12-01T16:23:16.339" v="4"/>
              <pc2:cmMkLst xmlns:pc2="http://schemas.microsoft.com/office/powerpoint/2019/9/main/command">
                <pc:docMk/>
                <pc:sldMk cId="108830364" sldId="281"/>
                <pc2:cmMk id="{BBBCE27D-8FED-4D90-B5DD-9720E2D586C8}"/>
              </pc2:cmMkLst>
            </pc226:cmChg>
            <pc226:cmChg xmlns:pc226="http://schemas.microsoft.com/office/powerpoint/2022/06/main/command" chg="add mod">
              <pc226:chgData name="Joanna Stanley" userId="56a43f4d-2669-45f2-82ba-44d07b03d613" providerId="ADAL" clId="{2E05B5A8-6A33-49EB-BFC1-5511601A2BDD}" dt="2023-12-01T16:21:59.844" v="2" actId="20577"/>
              <pc2:cmMkLst xmlns:pc2="http://schemas.microsoft.com/office/powerpoint/2019/9/main/command">
                <pc:docMk/>
                <pc:sldMk cId="108830364" sldId="281"/>
                <pc2:cmMk id="{C41468DB-7B15-47CF-BB49-C4A71BD28035}"/>
              </pc2:cmMkLst>
            </pc226:cmChg>
          </p:ext>
        </pc:extLst>
      </pc:sldChg>
    </pc:docChg>
  </pc:docChgLst>
  <pc:docChgLst>
    <pc:chgData name="Nicholas Peer" userId="88650718-3149-4ecd-b1c2-614b8b394544" providerId="ADAL" clId="{DB996B4A-061A-482B-B845-1E5C05A7A106}"/>
    <pc:docChg chg="custSel modSld">
      <pc:chgData name="Nicholas Peer" userId="88650718-3149-4ecd-b1c2-614b8b394544" providerId="ADAL" clId="{DB996B4A-061A-482B-B845-1E5C05A7A106}" dt="2023-06-08T10:19:44.556" v="271" actId="20577"/>
      <pc:docMkLst>
        <pc:docMk/>
      </pc:docMkLst>
      <pc:sldChg chg="modSp mod">
        <pc:chgData name="Nicholas Peer" userId="88650718-3149-4ecd-b1c2-614b8b394544" providerId="ADAL" clId="{DB996B4A-061A-482B-B845-1E5C05A7A106}" dt="2023-06-08T09:47:23.703" v="198" actId="20577"/>
        <pc:sldMkLst>
          <pc:docMk/>
          <pc:sldMk cId="4025605273" sldId="274"/>
        </pc:sldMkLst>
        <pc:spChg chg="mod">
          <ac:chgData name="Nicholas Peer" userId="88650718-3149-4ecd-b1c2-614b8b394544" providerId="ADAL" clId="{DB996B4A-061A-482B-B845-1E5C05A7A106}" dt="2023-06-08T09:47:23.703" v="198" actId="20577"/>
          <ac:spMkLst>
            <pc:docMk/>
            <pc:sldMk cId="4025605273" sldId="274"/>
            <ac:spMk id="3" creationId="{A68D1A71-1B99-0694-53F9-C560D1F3FD10}"/>
          </ac:spMkLst>
        </pc:spChg>
      </pc:sldChg>
      <pc:sldChg chg="modSp mod">
        <pc:chgData name="Nicholas Peer" userId="88650718-3149-4ecd-b1c2-614b8b394544" providerId="ADAL" clId="{DB996B4A-061A-482B-B845-1E5C05A7A106}" dt="2023-06-08T10:19:44.556" v="271" actId="20577"/>
        <pc:sldMkLst>
          <pc:docMk/>
          <pc:sldMk cId="1961281021" sldId="277"/>
        </pc:sldMkLst>
        <pc:spChg chg="mod">
          <ac:chgData name="Nicholas Peer" userId="88650718-3149-4ecd-b1c2-614b8b394544" providerId="ADAL" clId="{DB996B4A-061A-482B-B845-1E5C05A7A106}" dt="2023-06-08T10:19:44.556" v="271" actId="20577"/>
          <ac:spMkLst>
            <pc:docMk/>
            <pc:sldMk cId="1961281021" sldId="277"/>
            <ac:spMk id="6" creationId="{17FDE4FE-1796-8593-3FE1-FDFE34189FFE}"/>
          </ac:spMkLst>
        </pc:spChg>
      </pc:sldChg>
    </pc:docChg>
  </pc:docChgLst>
  <pc:docChgLst>
    <pc:chgData name="Nicholas Peer" userId="S::nicholas.peer@royalgreenwich.gov.uk::88650718-3149-4ecd-b1c2-614b8b394544" providerId="AD" clId="Web-{5C5DE07E-42FB-97A4-01F5-BC4F8265B010}"/>
    <pc:docChg chg="modSld">
      <pc:chgData name="Nicholas Peer" userId="S::nicholas.peer@royalgreenwich.gov.uk::88650718-3149-4ecd-b1c2-614b8b394544" providerId="AD" clId="Web-{5C5DE07E-42FB-97A4-01F5-BC4F8265B010}" dt="2023-12-04T14:35:25.317" v="1" actId="20577"/>
      <pc:docMkLst>
        <pc:docMk/>
      </pc:docMkLst>
      <pc:sldChg chg="modSp">
        <pc:chgData name="Nicholas Peer" userId="S::nicholas.peer@royalgreenwich.gov.uk::88650718-3149-4ecd-b1c2-614b8b394544" providerId="AD" clId="Web-{5C5DE07E-42FB-97A4-01F5-BC4F8265B010}" dt="2023-12-04T14:35:25.317" v="1" actId="20577"/>
        <pc:sldMkLst>
          <pc:docMk/>
          <pc:sldMk cId="2876302965" sldId="284"/>
        </pc:sldMkLst>
        <pc:spChg chg="mod">
          <ac:chgData name="Nicholas Peer" userId="S::nicholas.peer@royalgreenwich.gov.uk::88650718-3149-4ecd-b1c2-614b8b394544" providerId="AD" clId="Web-{5C5DE07E-42FB-97A4-01F5-BC4F8265B010}" dt="2023-12-04T14:35:25.317" v="1" actId="20577"/>
          <ac:spMkLst>
            <pc:docMk/>
            <pc:sldMk cId="2876302965" sldId="284"/>
            <ac:spMk id="6" creationId="{86792AEC-6EAC-F4CF-6C0B-01532144956A}"/>
          </ac:spMkLst>
        </pc:spChg>
      </pc:sldChg>
    </pc:docChg>
  </pc:docChgLst>
  <pc:docChgLst>
    <pc:chgData name="Nicholas Peer" userId="88650718-3149-4ecd-b1c2-614b8b394544" providerId="ADAL" clId="{39B31453-DCF3-4D4E-9B08-F3F2FC9F9363}"/>
    <pc:docChg chg="undo redo custSel addSld delSld modSld sldOrd">
      <pc:chgData name="Nicholas Peer" userId="88650718-3149-4ecd-b1c2-614b8b394544" providerId="ADAL" clId="{39B31453-DCF3-4D4E-9B08-F3F2FC9F9363}" dt="2023-12-04T17:27:03.177" v="10716" actId="20577"/>
      <pc:docMkLst>
        <pc:docMk/>
      </pc:docMkLst>
      <pc:sldChg chg="del">
        <pc:chgData name="Nicholas Peer" userId="88650718-3149-4ecd-b1c2-614b8b394544" providerId="ADAL" clId="{39B31453-DCF3-4D4E-9B08-F3F2FC9F9363}" dt="2023-12-01T14:52:35.952" v="4632" actId="2696"/>
        <pc:sldMkLst>
          <pc:docMk/>
          <pc:sldMk cId="875970871" sldId="267"/>
        </pc:sldMkLst>
      </pc:sldChg>
      <pc:sldChg chg="modSp mod ord">
        <pc:chgData name="Nicholas Peer" userId="88650718-3149-4ecd-b1c2-614b8b394544" providerId="ADAL" clId="{39B31453-DCF3-4D4E-9B08-F3F2FC9F9363}" dt="2023-12-04T17:13:43.095" v="9798" actId="1076"/>
        <pc:sldMkLst>
          <pc:docMk/>
          <pc:sldMk cId="408395622" sldId="268"/>
        </pc:sldMkLst>
        <pc:spChg chg="mod">
          <ac:chgData name="Nicholas Peer" userId="88650718-3149-4ecd-b1c2-614b8b394544" providerId="ADAL" clId="{39B31453-DCF3-4D4E-9B08-F3F2FC9F9363}" dt="2023-12-01T15:21:40.128" v="6730"/>
          <ac:spMkLst>
            <pc:docMk/>
            <pc:sldMk cId="408395622" sldId="268"/>
            <ac:spMk id="5" creationId="{85081B96-26D8-DA96-FED2-7B53E6AF3B21}"/>
          </ac:spMkLst>
        </pc:spChg>
        <pc:spChg chg="mod">
          <ac:chgData name="Nicholas Peer" userId="88650718-3149-4ecd-b1c2-614b8b394544" providerId="ADAL" clId="{39B31453-DCF3-4D4E-9B08-F3F2FC9F9363}" dt="2023-12-04T17:13:43.095" v="9798" actId="1076"/>
          <ac:spMkLst>
            <pc:docMk/>
            <pc:sldMk cId="408395622" sldId="268"/>
            <ac:spMk id="6" creationId="{17FDE4FE-1796-8593-3FE1-FDFE34189FFE}"/>
          </ac:spMkLst>
        </pc:spChg>
      </pc:sldChg>
      <pc:sldChg chg="modSp mod">
        <pc:chgData name="Nicholas Peer" userId="88650718-3149-4ecd-b1c2-614b8b394544" providerId="ADAL" clId="{39B31453-DCF3-4D4E-9B08-F3F2FC9F9363}" dt="2023-12-01T15:01:30.376" v="5407" actId="1076"/>
        <pc:sldMkLst>
          <pc:docMk/>
          <pc:sldMk cId="1656321523" sldId="269"/>
        </pc:sldMkLst>
        <pc:spChg chg="mod">
          <ac:chgData name="Nicholas Peer" userId="88650718-3149-4ecd-b1c2-614b8b394544" providerId="ADAL" clId="{39B31453-DCF3-4D4E-9B08-F3F2FC9F9363}" dt="2023-12-01T15:00:55.450" v="5403" actId="207"/>
          <ac:spMkLst>
            <pc:docMk/>
            <pc:sldMk cId="1656321523" sldId="269"/>
            <ac:spMk id="3" creationId="{C60D929F-91C3-3BB4-22F2-B6042A9F2F78}"/>
          </ac:spMkLst>
        </pc:spChg>
        <pc:spChg chg="mod">
          <ac:chgData name="Nicholas Peer" userId="88650718-3149-4ecd-b1c2-614b8b394544" providerId="ADAL" clId="{39B31453-DCF3-4D4E-9B08-F3F2FC9F9363}" dt="2023-12-01T15:01:30.376" v="5407" actId="1076"/>
          <ac:spMkLst>
            <pc:docMk/>
            <pc:sldMk cId="1656321523" sldId="269"/>
            <ac:spMk id="4" creationId="{C47EBF3C-E7C9-CA78-EED9-32887D152E75}"/>
          </ac:spMkLst>
        </pc:spChg>
      </pc:sldChg>
      <pc:sldChg chg="del">
        <pc:chgData name="Nicholas Peer" userId="88650718-3149-4ecd-b1c2-614b8b394544" providerId="ADAL" clId="{39B31453-DCF3-4D4E-9B08-F3F2FC9F9363}" dt="2023-12-01T14:31:00.733" v="2899" actId="2696"/>
        <pc:sldMkLst>
          <pc:docMk/>
          <pc:sldMk cId="1441384977" sldId="270"/>
        </pc:sldMkLst>
      </pc:sldChg>
      <pc:sldChg chg="modSp mod">
        <pc:chgData name="Nicholas Peer" userId="88650718-3149-4ecd-b1c2-614b8b394544" providerId="ADAL" clId="{39B31453-DCF3-4D4E-9B08-F3F2FC9F9363}" dt="2023-12-01T15:34:41.776" v="7475" actId="12"/>
        <pc:sldMkLst>
          <pc:docMk/>
          <pc:sldMk cId="1701208234" sldId="271"/>
        </pc:sldMkLst>
        <pc:spChg chg="mod">
          <ac:chgData name="Nicholas Peer" userId="88650718-3149-4ecd-b1c2-614b8b394544" providerId="ADAL" clId="{39B31453-DCF3-4D4E-9B08-F3F2FC9F9363}" dt="2023-12-01T14:57:55.983" v="4768" actId="20577"/>
          <ac:spMkLst>
            <pc:docMk/>
            <pc:sldMk cId="1701208234" sldId="271"/>
            <ac:spMk id="4" creationId="{0AF22403-D4DC-C2BB-5E8D-C1FE389B0A81}"/>
          </ac:spMkLst>
        </pc:spChg>
        <pc:spChg chg="mod">
          <ac:chgData name="Nicholas Peer" userId="88650718-3149-4ecd-b1c2-614b8b394544" providerId="ADAL" clId="{39B31453-DCF3-4D4E-9B08-F3F2FC9F9363}" dt="2023-12-01T15:34:41.776" v="7475" actId="12"/>
          <ac:spMkLst>
            <pc:docMk/>
            <pc:sldMk cId="1701208234" sldId="271"/>
            <ac:spMk id="5" creationId="{0D1B4E64-653E-CE96-3D4F-F33B8AD06DEA}"/>
          </ac:spMkLst>
        </pc:spChg>
      </pc:sldChg>
      <pc:sldChg chg="addSp modSp mod">
        <pc:chgData name="Nicholas Peer" userId="88650718-3149-4ecd-b1c2-614b8b394544" providerId="ADAL" clId="{39B31453-DCF3-4D4E-9B08-F3F2FC9F9363}" dt="2023-12-01T15:57:21.577" v="8647" actId="1076"/>
        <pc:sldMkLst>
          <pc:docMk/>
          <pc:sldMk cId="4025605273" sldId="274"/>
        </pc:sldMkLst>
        <pc:spChg chg="mod">
          <ac:chgData name="Nicholas Peer" userId="88650718-3149-4ecd-b1c2-614b8b394544" providerId="ADAL" clId="{39B31453-DCF3-4D4E-9B08-F3F2FC9F9363}" dt="2023-12-01T15:57:17.824" v="8646" actId="20577"/>
          <ac:spMkLst>
            <pc:docMk/>
            <pc:sldMk cId="4025605273" sldId="274"/>
            <ac:spMk id="3" creationId="{A68D1A71-1B99-0694-53F9-C560D1F3FD10}"/>
          </ac:spMkLst>
        </pc:spChg>
        <pc:picChg chg="add mod">
          <ac:chgData name="Nicholas Peer" userId="88650718-3149-4ecd-b1c2-614b8b394544" providerId="ADAL" clId="{39B31453-DCF3-4D4E-9B08-F3F2FC9F9363}" dt="2023-12-01T15:57:21.577" v="8647" actId="1076"/>
          <ac:picMkLst>
            <pc:docMk/>
            <pc:sldMk cId="4025605273" sldId="274"/>
            <ac:picMk id="5" creationId="{E1476480-0DD7-D5CE-4C27-6E32F3AF4739}"/>
          </ac:picMkLst>
        </pc:picChg>
      </pc:sldChg>
      <pc:sldChg chg="addSp modSp mod ord">
        <pc:chgData name="Nicholas Peer" userId="88650718-3149-4ecd-b1c2-614b8b394544" providerId="ADAL" clId="{39B31453-DCF3-4D4E-9B08-F3F2FC9F9363}" dt="2023-12-01T15:34:55.998" v="7482"/>
        <pc:sldMkLst>
          <pc:docMk/>
          <pc:sldMk cId="2297266961" sldId="275"/>
        </pc:sldMkLst>
        <pc:spChg chg="mod">
          <ac:chgData name="Nicholas Peer" userId="88650718-3149-4ecd-b1c2-614b8b394544" providerId="ADAL" clId="{39B31453-DCF3-4D4E-9B08-F3F2FC9F9363}" dt="2023-12-01T15:34:42.841" v="7477" actId="20577"/>
          <ac:spMkLst>
            <pc:docMk/>
            <pc:sldMk cId="2297266961" sldId="275"/>
            <ac:spMk id="5" creationId="{0D1B4E64-653E-CE96-3D4F-F33B8AD06DEA}"/>
          </ac:spMkLst>
        </pc:spChg>
        <pc:picChg chg="add mod">
          <ac:chgData name="Nicholas Peer" userId="88650718-3149-4ecd-b1c2-614b8b394544" providerId="ADAL" clId="{39B31453-DCF3-4D4E-9B08-F3F2FC9F9363}" dt="2023-12-01T14:40:36.595" v="3281" actId="1076"/>
          <ac:picMkLst>
            <pc:docMk/>
            <pc:sldMk cId="2297266961" sldId="275"/>
            <ac:picMk id="3" creationId="{63C6CC09-198E-B02B-7465-E68E8B74839C}"/>
          </ac:picMkLst>
        </pc:picChg>
        <pc:picChg chg="add mod">
          <ac:chgData name="Nicholas Peer" userId="88650718-3149-4ecd-b1c2-614b8b394544" providerId="ADAL" clId="{39B31453-DCF3-4D4E-9B08-F3F2FC9F9363}" dt="2023-12-01T14:40:18.497" v="3277" actId="1076"/>
          <ac:picMkLst>
            <pc:docMk/>
            <pc:sldMk cId="2297266961" sldId="275"/>
            <ac:picMk id="7" creationId="{0494DCB5-9435-B4E5-5C64-E09AF5DD8720}"/>
          </ac:picMkLst>
        </pc:picChg>
        <pc:picChg chg="add mod">
          <ac:chgData name="Nicholas Peer" userId="88650718-3149-4ecd-b1c2-614b8b394544" providerId="ADAL" clId="{39B31453-DCF3-4D4E-9B08-F3F2FC9F9363}" dt="2023-12-01T14:40:33.146" v="3280" actId="1076"/>
          <ac:picMkLst>
            <pc:docMk/>
            <pc:sldMk cId="2297266961" sldId="275"/>
            <ac:picMk id="8" creationId="{5DD39DE0-C236-AC6F-4E76-508B190C8B7A}"/>
          </ac:picMkLst>
        </pc:picChg>
      </pc:sldChg>
      <pc:sldChg chg="addSp delSp modSp mod ord">
        <pc:chgData name="Nicholas Peer" userId="88650718-3149-4ecd-b1c2-614b8b394544" providerId="ADAL" clId="{39B31453-DCF3-4D4E-9B08-F3F2FC9F9363}" dt="2023-12-01T15:54:53.624" v="8618" actId="1076"/>
        <pc:sldMkLst>
          <pc:docMk/>
          <pc:sldMk cId="4094767419" sldId="276"/>
        </pc:sldMkLst>
        <pc:spChg chg="mod">
          <ac:chgData name="Nicholas Peer" userId="88650718-3149-4ecd-b1c2-614b8b394544" providerId="ADAL" clId="{39B31453-DCF3-4D4E-9B08-F3F2FC9F9363}" dt="2023-12-01T15:34:39.412" v="7467"/>
          <ac:spMkLst>
            <pc:docMk/>
            <pc:sldMk cId="4094767419" sldId="276"/>
            <ac:spMk id="8" creationId="{C72A7F20-4F0B-4DF0-1D73-E88BBDF00907}"/>
          </ac:spMkLst>
        </pc:spChg>
        <pc:spChg chg="mod">
          <ac:chgData name="Nicholas Peer" userId="88650718-3149-4ecd-b1c2-614b8b394544" providerId="ADAL" clId="{39B31453-DCF3-4D4E-9B08-F3F2FC9F9363}" dt="2023-12-01T15:54:45.920" v="8616" actId="20577"/>
          <ac:spMkLst>
            <pc:docMk/>
            <pc:sldMk cId="4094767419" sldId="276"/>
            <ac:spMk id="9" creationId="{D6B65676-E659-3F8B-BFE8-DD9FB2302014}"/>
          </ac:spMkLst>
        </pc:spChg>
        <pc:picChg chg="add del mod">
          <ac:chgData name="Nicholas Peer" userId="88650718-3149-4ecd-b1c2-614b8b394544" providerId="ADAL" clId="{39B31453-DCF3-4D4E-9B08-F3F2FC9F9363}" dt="2023-12-01T15:54:53.624" v="8618" actId="1076"/>
          <ac:picMkLst>
            <pc:docMk/>
            <pc:sldMk cId="4094767419" sldId="276"/>
            <ac:picMk id="3" creationId="{180CE910-4860-EC4E-7E49-D5C6F65CF3C3}"/>
          </ac:picMkLst>
        </pc:picChg>
      </pc:sldChg>
      <pc:sldChg chg="addSp modSp new mod ord">
        <pc:chgData name="Nicholas Peer" userId="88650718-3149-4ecd-b1c2-614b8b394544" providerId="ADAL" clId="{39B31453-DCF3-4D4E-9B08-F3F2FC9F9363}" dt="2023-12-01T15:36:19.018" v="7489"/>
        <pc:sldMkLst>
          <pc:docMk/>
          <pc:sldMk cId="1894108664" sldId="277"/>
        </pc:sldMkLst>
        <pc:spChg chg="mod">
          <ac:chgData name="Nicholas Peer" userId="88650718-3149-4ecd-b1c2-614b8b394544" providerId="ADAL" clId="{39B31453-DCF3-4D4E-9B08-F3F2FC9F9363}" dt="2023-12-01T15:36:19.018" v="7489"/>
          <ac:spMkLst>
            <pc:docMk/>
            <pc:sldMk cId="1894108664" sldId="277"/>
            <ac:spMk id="2" creationId="{0862B32C-A609-46E0-1264-8886EB8D4E8C}"/>
          </ac:spMkLst>
        </pc:spChg>
        <pc:spChg chg="mod">
          <ac:chgData name="Nicholas Peer" userId="88650718-3149-4ecd-b1c2-614b8b394544" providerId="ADAL" clId="{39B31453-DCF3-4D4E-9B08-F3F2FC9F9363}" dt="2023-12-01T15:02:16.183" v="5423" actId="20577"/>
          <ac:spMkLst>
            <pc:docMk/>
            <pc:sldMk cId="1894108664" sldId="277"/>
            <ac:spMk id="3" creationId="{9B6FC3CF-19AA-7DBD-AA71-86A1D8ABE1A7}"/>
          </ac:spMkLst>
        </pc:spChg>
        <pc:picChg chg="add mod">
          <ac:chgData name="Nicholas Peer" userId="88650718-3149-4ecd-b1c2-614b8b394544" providerId="ADAL" clId="{39B31453-DCF3-4D4E-9B08-F3F2FC9F9363}" dt="2023-12-01T14:14:46.755" v="1230" actId="1076"/>
          <ac:picMkLst>
            <pc:docMk/>
            <pc:sldMk cId="1894108664" sldId="277"/>
            <ac:picMk id="5" creationId="{7DC762EA-C1AA-AE42-E043-3C57193FE5A6}"/>
          </ac:picMkLst>
        </pc:picChg>
      </pc:sldChg>
      <pc:sldChg chg="del">
        <pc:chgData name="Nicholas Peer" userId="88650718-3149-4ecd-b1c2-614b8b394544" providerId="ADAL" clId="{39B31453-DCF3-4D4E-9B08-F3F2FC9F9363}" dt="2023-12-01T12:51:50.307" v="0" actId="2696"/>
        <pc:sldMkLst>
          <pc:docMk/>
          <pc:sldMk cId="1961281021" sldId="277"/>
        </pc:sldMkLst>
      </pc:sldChg>
      <pc:sldChg chg="addSp delSp modSp add mod ord">
        <pc:chgData name="Nicholas Peer" userId="88650718-3149-4ecd-b1c2-614b8b394544" providerId="ADAL" clId="{39B31453-DCF3-4D4E-9B08-F3F2FC9F9363}" dt="2023-12-04T17:20:49.044" v="10315" actId="20577"/>
        <pc:sldMkLst>
          <pc:docMk/>
          <pc:sldMk cId="3409344084" sldId="278"/>
        </pc:sldMkLst>
        <pc:spChg chg="add mod">
          <ac:chgData name="Nicholas Peer" userId="88650718-3149-4ecd-b1c2-614b8b394544" providerId="ADAL" clId="{39B31453-DCF3-4D4E-9B08-F3F2FC9F9363}" dt="2023-12-01T14:47:55.342" v="3962" actId="1076"/>
          <ac:spMkLst>
            <pc:docMk/>
            <pc:sldMk cId="3409344084" sldId="278"/>
            <ac:spMk id="2" creationId="{9B003E2D-D1A2-B88D-9850-848585EBAD68}"/>
          </ac:spMkLst>
        </pc:spChg>
        <pc:spChg chg="del">
          <ac:chgData name="Nicholas Peer" userId="88650718-3149-4ecd-b1c2-614b8b394544" providerId="ADAL" clId="{39B31453-DCF3-4D4E-9B08-F3F2FC9F9363}" dt="2023-12-01T14:47:51.546" v="3961" actId="478"/>
          <ac:spMkLst>
            <pc:docMk/>
            <pc:sldMk cId="3409344084" sldId="278"/>
            <ac:spMk id="4" creationId="{0AF22403-D4DC-C2BB-5E8D-C1FE389B0A81}"/>
          </ac:spMkLst>
        </pc:spChg>
        <pc:spChg chg="mod">
          <ac:chgData name="Nicholas Peer" userId="88650718-3149-4ecd-b1c2-614b8b394544" providerId="ADAL" clId="{39B31453-DCF3-4D4E-9B08-F3F2FC9F9363}" dt="2023-12-04T17:20:49.044" v="10315" actId="20577"/>
          <ac:spMkLst>
            <pc:docMk/>
            <pc:sldMk cId="3409344084" sldId="278"/>
            <ac:spMk id="5" creationId="{0D1B4E64-653E-CE96-3D4F-F33B8AD06DEA}"/>
          </ac:spMkLst>
        </pc:spChg>
        <pc:spChg chg="add del mod">
          <ac:chgData name="Nicholas Peer" userId="88650718-3149-4ecd-b1c2-614b8b394544" providerId="ADAL" clId="{39B31453-DCF3-4D4E-9B08-F3F2FC9F9363}" dt="2023-12-01T14:47:57.809" v="3963" actId="478"/>
          <ac:spMkLst>
            <pc:docMk/>
            <pc:sldMk cId="3409344084" sldId="278"/>
            <ac:spMk id="6" creationId="{C27929CB-57D1-5E1A-BFF9-CF9B1B36B3AB}"/>
          </ac:spMkLst>
        </pc:spChg>
        <pc:picChg chg="add mod">
          <ac:chgData name="Nicholas Peer" userId="88650718-3149-4ecd-b1c2-614b8b394544" providerId="ADAL" clId="{39B31453-DCF3-4D4E-9B08-F3F2FC9F9363}" dt="2023-12-04T17:20:18.669" v="10310" actId="1076"/>
          <ac:picMkLst>
            <pc:docMk/>
            <pc:sldMk cId="3409344084" sldId="278"/>
            <ac:picMk id="8" creationId="{38582257-D679-BFB9-3F8F-BE6CBB10C2E9}"/>
          </ac:picMkLst>
        </pc:picChg>
      </pc:sldChg>
      <pc:sldChg chg="addSp delSp modSp add del mod ord">
        <pc:chgData name="Nicholas Peer" userId="88650718-3149-4ecd-b1c2-614b8b394544" providerId="ADAL" clId="{39B31453-DCF3-4D4E-9B08-F3F2FC9F9363}" dt="2023-12-01T15:43:12.210" v="7928" actId="2696"/>
        <pc:sldMkLst>
          <pc:docMk/>
          <pc:sldMk cId="3019211818" sldId="279"/>
        </pc:sldMkLst>
        <pc:spChg chg="add del mod">
          <ac:chgData name="Nicholas Peer" userId="88650718-3149-4ecd-b1c2-614b8b394544" providerId="ADAL" clId="{39B31453-DCF3-4D4E-9B08-F3F2FC9F9363}" dt="2023-12-01T15:36:37.106" v="7491"/>
          <ac:spMkLst>
            <pc:docMk/>
            <pc:sldMk cId="3019211818" sldId="279"/>
            <ac:spMk id="2" creationId="{E49B92F9-4523-FEDA-2C6A-D6B18CB020DF}"/>
          </ac:spMkLst>
        </pc:spChg>
        <pc:spChg chg="mod">
          <ac:chgData name="Nicholas Peer" userId="88650718-3149-4ecd-b1c2-614b8b394544" providerId="ADAL" clId="{39B31453-DCF3-4D4E-9B08-F3F2FC9F9363}" dt="2023-12-01T15:36:50.169" v="7570" actId="20577"/>
          <ac:spMkLst>
            <pc:docMk/>
            <pc:sldMk cId="3019211818" sldId="279"/>
            <ac:spMk id="5" creationId="{85081B96-26D8-DA96-FED2-7B53E6AF3B21}"/>
          </ac:spMkLst>
        </pc:spChg>
        <pc:spChg chg="mod">
          <ac:chgData name="Nicholas Peer" userId="88650718-3149-4ecd-b1c2-614b8b394544" providerId="ADAL" clId="{39B31453-DCF3-4D4E-9B08-F3F2FC9F9363}" dt="2023-12-01T15:40:00.273" v="7926" actId="20577"/>
          <ac:spMkLst>
            <pc:docMk/>
            <pc:sldMk cId="3019211818" sldId="279"/>
            <ac:spMk id="6" creationId="{17FDE4FE-1796-8593-3FE1-FDFE34189FFE}"/>
          </ac:spMkLst>
        </pc:spChg>
      </pc:sldChg>
      <pc:sldChg chg="modSp add del mod ord">
        <pc:chgData name="Nicholas Peer" userId="88650718-3149-4ecd-b1c2-614b8b394544" providerId="ADAL" clId="{39B31453-DCF3-4D4E-9B08-F3F2FC9F9363}" dt="2023-12-01T15:44:34.391" v="7963" actId="2696"/>
        <pc:sldMkLst>
          <pc:docMk/>
          <pc:sldMk cId="2899019791" sldId="280"/>
        </pc:sldMkLst>
        <pc:spChg chg="mod">
          <ac:chgData name="Nicholas Peer" userId="88650718-3149-4ecd-b1c2-614b8b394544" providerId="ADAL" clId="{39B31453-DCF3-4D4E-9B08-F3F2FC9F9363}" dt="2023-12-01T15:38:17.420" v="7636"/>
          <ac:spMkLst>
            <pc:docMk/>
            <pc:sldMk cId="2899019791" sldId="280"/>
            <ac:spMk id="8" creationId="{C72A7F20-4F0B-4DF0-1D73-E88BBDF00907}"/>
          </ac:spMkLst>
        </pc:spChg>
        <pc:spChg chg="mod">
          <ac:chgData name="Nicholas Peer" userId="88650718-3149-4ecd-b1c2-614b8b394544" providerId="ADAL" clId="{39B31453-DCF3-4D4E-9B08-F3F2FC9F9363}" dt="2023-12-01T15:38:30.431" v="7671" actId="20577"/>
          <ac:spMkLst>
            <pc:docMk/>
            <pc:sldMk cId="2899019791" sldId="280"/>
            <ac:spMk id="9" creationId="{D6B65676-E659-3F8B-BFE8-DD9FB2302014}"/>
          </ac:spMkLst>
        </pc:spChg>
      </pc:sldChg>
      <pc:sldChg chg="modSp add mod">
        <pc:chgData name="Nicholas Peer" userId="88650718-3149-4ecd-b1c2-614b8b394544" providerId="ADAL" clId="{39B31453-DCF3-4D4E-9B08-F3F2FC9F9363}" dt="2023-12-04T17:16:37.451" v="10134" actId="20577"/>
        <pc:sldMkLst>
          <pc:docMk/>
          <pc:sldMk cId="108830364" sldId="281"/>
        </pc:sldMkLst>
        <pc:spChg chg="mod">
          <ac:chgData name="Nicholas Peer" userId="88650718-3149-4ecd-b1c2-614b8b394544" providerId="ADAL" clId="{39B31453-DCF3-4D4E-9B08-F3F2FC9F9363}" dt="2023-12-04T17:16:37.451" v="10134" actId="20577"/>
          <ac:spMkLst>
            <pc:docMk/>
            <pc:sldMk cId="108830364" sldId="281"/>
            <ac:spMk id="6" creationId="{17FDE4FE-1796-8593-3FE1-FDFE34189FFE}"/>
          </ac:spMkLst>
        </pc:spChg>
      </pc:sldChg>
      <pc:sldChg chg="modSp add mod">
        <pc:chgData name="Nicholas Peer" userId="88650718-3149-4ecd-b1c2-614b8b394544" providerId="ADAL" clId="{39B31453-DCF3-4D4E-9B08-F3F2FC9F9363}" dt="2023-12-01T15:46:41.390" v="8165" actId="20577"/>
        <pc:sldMkLst>
          <pc:docMk/>
          <pc:sldMk cId="3821655312" sldId="282"/>
        </pc:sldMkLst>
        <pc:spChg chg="mod">
          <ac:chgData name="Nicholas Peer" userId="88650718-3149-4ecd-b1c2-614b8b394544" providerId="ADAL" clId="{39B31453-DCF3-4D4E-9B08-F3F2FC9F9363}" dt="2023-12-01T15:46:41.390" v="8165" actId="20577"/>
          <ac:spMkLst>
            <pc:docMk/>
            <pc:sldMk cId="3821655312" sldId="282"/>
            <ac:spMk id="9" creationId="{D6B65676-E659-3F8B-BFE8-DD9FB2302014}"/>
          </ac:spMkLst>
        </pc:spChg>
      </pc:sldChg>
      <pc:sldChg chg="new del">
        <pc:chgData name="Nicholas Peer" userId="88650718-3149-4ecd-b1c2-614b8b394544" providerId="ADAL" clId="{39B31453-DCF3-4D4E-9B08-F3F2FC9F9363}" dt="2023-12-01T15:49:15.570" v="8167" actId="47"/>
        <pc:sldMkLst>
          <pc:docMk/>
          <pc:sldMk cId="1491889265" sldId="283"/>
        </pc:sldMkLst>
      </pc:sldChg>
      <pc:sldChg chg="addSp delSp modSp add mod ord">
        <pc:chgData name="Nicholas Peer" userId="88650718-3149-4ecd-b1c2-614b8b394544" providerId="ADAL" clId="{39B31453-DCF3-4D4E-9B08-F3F2FC9F9363}" dt="2023-12-04T17:27:03.177" v="10716" actId="20577"/>
        <pc:sldMkLst>
          <pc:docMk/>
          <pc:sldMk cId="2858882950" sldId="283"/>
        </pc:sldMkLst>
        <pc:spChg chg="mod">
          <ac:chgData name="Nicholas Peer" userId="88650718-3149-4ecd-b1c2-614b8b394544" providerId="ADAL" clId="{39B31453-DCF3-4D4E-9B08-F3F2FC9F9363}" dt="2023-12-01T15:49:49.885" v="8181"/>
          <ac:spMkLst>
            <pc:docMk/>
            <pc:sldMk cId="2858882950" sldId="283"/>
            <ac:spMk id="2" creationId="{6E8D4730-F2A4-8E28-3C4C-1045826F3A18}"/>
          </ac:spMkLst>
        </pc:spChg>
        <pc:spChg chg="del mod">
          <ac:chgData name="Nicholas Peer" userId="88650718-3149-4ecd-b1c2-614b8b394544" providerId="ADAL" clId="{39B31453-DCF3-4D4E-9B08-F3F2FC9F9363}" dt="2023-12-01T15:49:42.355" v="8180"/>
          <ac:spMkLst>
            <pc:docMk/>
            <pc:sldMk cId="2858882950" sldId="283"/>
            <ac:spMk id="3" creationId="{A68D1A71-1B99-0694-53F9-C560D1F3FD10}"/>
          </ac:spMkLst>
        </pc:spChg>
        <pc:spChg chg="add del mod">
          <ac:chgData name="Nicholas Peer" userId="88650718-3149-4ecd-b1c2-614b8b394544" providerId="ADAL" clId="{39B31453-DCF3-4D4E-9B08-F3F2FC9F9363}" dt="2023-12-01T15:50:04.423" v="8184"/>
          <ac:spMkLst>
            <pc:docMk/>
            <pc:sldMk cId="2858882950" sldId="283"/>
            <ac:spMk id="4" creationId="{9650F3B1-D6A0-5C0C-F29E-128D3DFD07E2}"/>
          </ac:spMkLst>
        </pc:spChg>
        <pc:spChg chg="add mod">
          <ac:chgData name="Nicholas Peer" userId="88650718-3149-4ecd-b1c2-614b8b394544" providerId="ADAL" clId="{39B31453-DCF3-4D4E-9B08-F3F2FC9F9363}" dt="2023-12-04T17:27:03.177" v="10716" actId="20577"/>
          <ac:spMkLst>
            <pc:docMk/>
            <pc:sldMk cId="2858882950" sldId="283"/>
            <ac:spMk id="6" creationId="{6AF937FE-E052-AF2E-838C-6BBB288978AD}"/>
          </ac:spMkLst>
        </pc:spChg>
        <pc:picChg chg="del">
          <ac:chgData name="Nicholas Peer" userId="88650718-3149-4ecd-b1c2-614b8b394544" providerId="ADAL" clId="{39B31453-DCF3-4D4E-9B08-F3F2FC9F9363}" dt="2023-12-01T15:49:42.355" v="8178" actId="478"/>
          <ac:picMkLst>
            <pc:docMk/>
            <pc:sldMk cId="2858882950" sldId="283"/>
            <ac:picMk id="5" creationId="{E1476480-0DD7-D5CE-4C27-6E32F3AF4739}"/>
          </ac:picMkLst>
        </pc:picChg>
      </pc:sldChg>
      <pc:sldChg chg="addSp delSp modSp add mod ord">
        <pc:chgData name="Nicholas Peer" userId="88650718-3149-4ecd-b1c2-614b8b394544" providerId="ADAL" clId="{39B31453-DCF3-4D4E-9B08-F3F2FC9F9363}" dt="2023-12-04T14:33:48.906" v="9724" actId="1076"/>
        <pc:sldMkLst>
          <pc:docMk/>
          <pc:sldMk cId="2876302965" sldId="284"/>
        </pc:sldMkLst>
        <pc:spChg chg="mod">
          <ac:chgData name="Nicholas Peer" userId="88650718-3149-4ecd-b1c2-614b8b394544" providerId="ADAL" clId="{39B31453-DCF3-4D4E-9B08-F3F2FC9F9363}" dt="2023-12-04T14:33:48.906" v="9724" actId="1076"/>
          <ac:spMkLst>
            <pc:docMk/>
            <pc:sldMk cId="2876302965" sldId="284"/>
            <ac:spMk id="4" creationId="{0AF22403-D4DC-C2BB-5E8D-C1FE389B0A81}"/>
          </ac:spMkLst>
        </pc:spChg>
        <pc:spChg chg="del mod">
          <ac:chgData name="Nicholas Peer" userId="88650718-3149-4ecd-b1c2-614b8b394544" providerId="ADAL" clId="{39B31453-DCF3-4D4E-9B08-F3F2FC9F9363}" dt="2023-12-01T15:55:54.574" v="8641"/>
          <ac:spMkLst>
            <pc:docMk/>
            <pc:sldMk cId="2876302965" sldId="284"/>
            <ac:spMk id="5" creationId="{0D1B4E64-653E-CE96-3D4F-F33B8AD06DEA}"/>
          </ac:spMkLst>
        </pc:spChg>
        <pc:spChg chg="add mod">
          <ac:chgData name="Nicholas Peer" userId="88650718-3149-4ecd-b1c2-614b8b394544" providerId="ADAL" clId="{39B31453-DCF3-4D4E-9B08-F3F2FC9F9363}" dt="2023-12-04T14:33:38.063" v="9723" actId="20577"/>
          <ac:spMkLst>
            <pc:docMk/>
            <pc:sldMk cId="2876302965" sldId="284"/>
            <ac:spMk id="6" creationId="{86792AEC-6EAC-F4CF-6C0B-01532144956A}"/>
          </ac:spMkLst>
        </pc:spChg>
        <pc:picChg chg="add del mod">
          <ac:chgData name="Nicholas Peer" userId="88650718-3149-4ecd-b1c2-614b8b394544" providerId="ADAL" clId="{39B31453-DCF3-4D4E-9B08-F3F2FC9F9363}" dt="2023-12-04T09:53:14.307" v="9564" actId="478"/>
          <ac:picMkLst>
            <pc:docMk/>
            <pc:sldMk cId="2876302965" sldId="284"/>
            <ac:picMk id="3" creationId="{58D34F54-A250-49EB-EF97-EC58FEFADE02}"/>
          </ac:picMkLst>
        </pc:picChg>
        <pc:picChg chg="add mod">
          <ac:chgData name="Nicholas Peer" userId="88650718-3149-4ecd-b1c2-614b8b394544" providerId="ADAL" clId="{39B31453-DCF3-4D4E-9B08-F3F2FC9F9363}" dt="2023-12-04T09:58:08.924" v="9567" actId="14100"/>
          <ac:picMkLst>
            <pc:docMk/>
            <pc:sldMk cId="2876302965" sldId="284"/>
            <ac:picMk id="5" creationId="{2C29F106-AB09-5E82-65CB-0F8E122D7819}"/>
          </ac:picMkLst>
        </pc:picChg>
      </pc:sldChg>
    </pc:docChg>
  </pc:docChgLst>
  <pc:docChgLst>
    <pc:chgData name="Nicholas Peer" userId="88650718-3149-4ecd-b1c2-614b8b394544" providerId="ADAL" clId="{92ED0E87-AD15-4270-AEA9-6A890E71D7C8}"/>
    <pc:docChg chg="undo custSel addSld delSld modSld sldOrd delMainMaster">
      <pc:chgData name="Nicholas Peer" userId="88650718-3149-4ecd-b1c2-614b8b394544" providerId="ADAL" clId="{92ED0E87-AD15-4270-AEA9-6A890E71D7C8}" dt="2023-06-06T15:55:38.638" v="6044" actId="20577"/>
      <pc:docMkLst>
        <pc:docMk/>
      </pc:docMkLst>
      <pc:sldChg chg="del">
        <pc:chgData name="Nicholas Peer" userId="88650718-3149-4ecd-b1c2-614b8b394544" providerId="ADAL" clId="{92ED0E87-AD15-4270-AEA9-6A890E71D7C8}" dt="2023-06-06T15:40:33.942" v="5319" actId="2696"/>
        <pc:sldMkLst>
          <pc:docMk/>
          <pc:sldMk cId="3161638589" sldId="258"/>
        </pc:sldMkLst>
      </pc:sldChg>
      <pc:sldChg chg="delSp modSp mod">
        <pc:chgData name="Nicholas Peer" userId="88650718-3149-4ecd-b1c2-614b8b394544" providerId="ADAL" clId="{92ED0E87-AD15-4270-AEA9-6A890E71D7C8}" dt="2023-06-06T15:30:17.429" v="4865" actId="2711"/>
        <pc:sldMkLst>
          <pc:docMk/>
          <pc:sldMk cId="984679146" sldId="259"/>
        </pc:sldMkLst>
        <pc:spChg chg="del">
          <ac:chgData name="Nicholas Peer" userId="88650718-3149-4ecd-b1c2-614b8b394544" providerId="ADAL" clId="{92ED0E87-AD15-4270-AEA9-6A890E71D7C8}" dt="2023-06-06T15:29:59.058" v="4834" actId="478"/>
          <ac:spMkLst>
            <pc:docMk/>
            <pc:sldMk cId="984679146" sldId="259"/>
            <ac:spMk id="2" creationId="{8FCDDB66-F054-F3D4-4003-058667E6A0D8}"/>
          </ac:spMkLst>
        </pc:spChg>
        <pc:spChg chg="mod">
          <ac:chgData name="Nicholas Peer" userId="88650718-3149-4ecd-b1c2-614b8b394544" providerId="ADAL" clId="{92ED0E87-AD15-4270-AEA9-6A890E71D7C8}" dt="2023-06-06T15:30:17.429" v="4865" actId="2711"/>
          <ac:spMkLst>
            <pc:docMk/>
            <pc:sldMk cId="984679146" sldId="259"/>
            <ac:spMk id="3" creationId="{3A73DF27-F1A5-C1AB-20CF-B3715895CA93}"/>
          </ac:spMkLst>
        </pc:spChg>
      </pc:sldChg>
      <pc:sldChg chg="addSp delSp modSp del mod">
        <pc:chgData name="Nicholas Peer" userId="88650718-3149-4ecd-b1c2-614b8b394544" providerId="ADAL" clId="{92ED0E87-AD15-4270-AEA9-6A890E71D7C8}" dt="2023-06-06T13:58:01.175" v="110" actId="2696"/>
        <pc:sldMkLst>
          <pc:docMk/>
          <pc:sldMk cId="896487197" sldId="266"/>
        </pc:sldMkLst>
        <pc:spChg chg="del mod">
          <ac:chgData name="Nicholas Peer" userId="88650718-3149-4ecd-b1c2-614b8b394544" providerId="ADAL" clId="{92ED0E87-AD15-4270-AEA9-6A890E71D7C8}" dt="2023-06-06T13:53:56.737" v="81" actId="478"/>
          <ac:spMkLst>
            <pc:docMk/>
            <pc:sldMk cId="896487197" sldId="266"/>
            <ac:spMk id="2" creationId="{729042F8-CA52-E3C4-EA35-B195A08FA4DB}"/>
          </ac:spMkLst>
        </pc:spChg>
        <pc:spChg chg="del">
          <ac:chgData name="Nicholas Peer" userId="88650718-3149-4ecd-b1c2-614b8b394544" providerId="ADAL" clId="{92ED0E87-AD15-4270-AEA9-6A890E71D7C8}" dt="2023-06-06T13:53:36.642" v="76" actId="478"/>
          <ac:spMkLst>
            <pc:docMk/>
            <pc:sldMk cId="896487197" sldId="266"/>
            <ac:spMk id="3" creationId="{15085A95-EC86-030A-3657-5223FF01C6F1}"/>
          </ac:spMkLst>
        </pc:spChg>
        <pc:spChg chg="add mod">
          <ac:chgData name="Nicholas Peer" userId="88650718-3149-4ecd-b1c2-614b8b394544" providerId="ADAL" clId="{92ED0E87-AD15-4270-AEA9-6A890E71D7C8}" dt="2023-06-06T13:57:44.332" v="108" actId="20577"/>
          <ac:spMkLst>
            <pc:docMk/>
            <pc:sldMk cId="896487197" sldId="266"/>
            <ac:spMk id="4" creationId="{0572FBA7-2028-6866-9113-C6738C72B74D}"/>
          </ac:spMkLst>
        </pc:spChg>
        <pc:spChg chg="add mod">
          <ac:chgData name="Nicholas Peer" userId="88650718-3149-4ecd-b1c2-614b8b394544" providerId="ADAL" clId="{92ED0E87-AD15-4270-AEA9-6A890E71D7C8}" dt="2023-06-06T13:53:56.737" v="81" actId="478"/>
          <ac:spMkLst>
            <pc:docMk/>
            <pc:sldMk cId="896487197" sldId="266"/>
            <ac:spMk id="6" creationId="{5BC648BC-820A-83D9-4AF1-0C11882C8D5E}"/>
          </ac:spMkLst>
        </pc:spChg>
      </pc:sldChg>
      <pc:sldChg chg="modSp mod">
        <pc:chgData name="Nicholas Peer" userId="88650718-3149-4ecd-b1c2-614b8b394544" providerId="ADAL" clId="{92ED0E87-AD15-4270-AEA9-6A890E71D7C8}" dt="2023-06-06T15:51:10.421" v="5980" actId="20577"/>
        <pc:sldMkLst>
          <pc:docMk/>
          <pc:sldMk cId="875970871" sldId="267"/>
        </pc:sldMkLst>
        <pc:spChg chg="mod">
          <ac:chgData name="Nicholas Peer" userId="88650718-3149-4ecd-b1c2-614b8b394544" providerId="ADAL" clId="{92ED0E87-AD15-4270-AEA9-6A890E71D7C8}" dt="2023-06-06T15:17:12.385" v="3975" actId="113"/>
          <ac:spMkLst>
            <pc:docMk/>
            <pc:sldMk cId="875970871" sldId="267"/>
            <ac:spMk id="2" creationId="{6E8D4730-F2A4-8E28-3C4C-1045826F3A18}"/>
          </ac:spMkLst>
        </pc:spChg>
        <pc:spChg chg="mod">
          <ac:chgData name="Nicholas Peer" userId="88650718-3149-4ecd-b1c2-614b8b394544" providerId="ADAL" clId="{92ED0E87-AD15-4270-AEA9-6A890E71D7C8}" dt="2023-06-06T15:51:10.421" v="5980" actId="20577"/>
          <ac:spMkLst>
            <pc:docMk/>
            <pc:sldMk cId="875970871" sldId="267"/>
            <ac:spMk id="5" creationId="{6CAECBCD-2E2C-05FD-79B9-A8F23CC89F53}"/>
          </ac:spMkLst>
        </pc:spChg>
      </pc:sldChg>
      <pc:sldChg chg="addSp delSp modSp mod ord">
        <pc:chgData name="Nicholas Peer" userId="88650718-3149-4ecd-b1c2-614b8b394544" providerId="ADAL" clId="{92ED0E87-AD15-4270-AEA9-6A890E71D7C8}" dt="2023-06-06T15:01:22.150" v="1893" actId="113"/>
        <pc:sldMkLst>
          <pc:docMk/>
          <pc:sldMk cId="408395622" sldId="268"/>
        </pc:sldMkLst>
        <pc:spChg chg="add del">
          <ac:chgData name="Nicholas Peer" userId="88650718-3149-4ecd-b1c2-614b8b394544" providerId="ADAL" clId="{92ED0E87-AD15-4270-AEA9-6A890E71D7C8}" dt="2023-06-06T14:42:05.417" v="1149" actId="478"/>
          <ac:spMkLst>
            <pc:docMk/>
            <pc:sldMk cId="408395622" sldId="268"/>
            <ac:spMk id="2" creationId="{E90C8D0F-7721-AB53-C4F7-C5414D648910}"/>
          </ac:spMkLst>
        </pc:spChg>
        <pc:spChg chg="del">
          <ac:chgData name="Nicholas Peer" userId="88650718-3149-4ecd-b1c2-614b8b394544" providerId="ADAL" clId="{92ED0E87-AD15-4270-AEA9-6A890E71D7C8}" dt="2023-06-06T14:42:04.554" v="1148" actId="478"/>
          <ac:spMkLst>
            <pc:docMk/>
            <pc:sldMk cId="408395622" sldId="268"/>
            <ac:spMk id="3" creationId="{5F479E39-47C8-FE88-2832-26452DE89729}"/>
          </ac:spMkLst>
        </pc:spChg>
        <pc:spChg chg="add del mod">
          <ac:chgData name="Nicholas Peer" userId="88650718-3149-4ecd-b1c2-614b8b394544" providerId="ADAL" clId="{92ED0E87-AD15-4270-AEA9-6A890E71D7C8}" dt="2023-06-06T14:41:54.763" v="1144"/>
          <ac:spMkLst>
            <pc:docMk/>
            <pc:sldMk cId="408395622" sldId="268"/>
            <ac:spMk id="4" creationId="{45F2C815-229F-61CF-CC32-DB90DB471289}"/>
          </ac:spMkLst>
        </pc:spChg>
        <pc:spChg chg="add del mod">
          <ac:chgData name="Nicholas Peer" userId="88650718-3149-4ecd-b1c2-614b8b394544" providerId="ADAL" clId="{92ED0E87-AD15-4270-AEA9-6A890E71D7C8}" dt="2023-06-06T15:01:22.150" v="1893" actId="113"/>
          <ac:spMkLst>
            <pc:docMk/>
            <pc:sldMk cId="408395622" sldId="268"/>
            <ac:spMk id="5" creationId="{85081B96-26D8-DA96-FED2-7B53E6AF3B21}"/>
          </ac:spMkLst>
        </pc:spChg>
        <pc:spChg chg="add mod">
          <ac:chgData name="Nicholas Peer" userId="88650718-3149-4ecd-b1c2-614b8b394544" providerId="ADAL" clId="{92ED0E87-AD15-4270-AEA9-6A890E71D7C8}" dt="2023-06-06T14:57:55.800" v="1814" actId="403"/>
          <ac:spMkLst>
            <pc:docMk/>
            <pc:sldMk cId="408395622" sldId="268"/>
            <ac:spMk id="6" creationId="{17FDE4FE-1796-8593-3FE1-FDFE34189FFE}"/>
          </ac:spMkLst>
        </pc:spChg>
      </pc:sldChg>
      <pc:sldChg chg="modSp mod">
        <pc:chgData name="Nicholas Peer" userId="88650718-3149-4ecd-b1c2-614b8b394544" providerId="ADAL" clId="{92ED0E87-AD15-4270-AEA9-6A890E71D7C8}" dt="2023-06-06T15:43:55.555" v="5445" actId="404"/>
        <pc:sldMkLst>
          <pc:docMk/>
          <pc:sldMk cId="1656321523" sldId="269"/>
        </pc:sldMkLst>
        <pc:spChg chg="mod">
          <ac:chgData name="Nicholas Peer" userId="88650718-3149-4ecd-b1c2-614b8b394544" providerId="ADAL" clId="{92ED0E87-AD15-4270-AEA9-6A890E71D7C8}" dt="2023-06-06T15:43:55.555" v="5445" actId="404"/>
          <ac:spMkLst>
            <pc:docMk/>
            <pc:sldMk cId="1656321523" sldId="269"/>
            <ac:spMk id="3" creationId="{C60D929F-91C3-3BB4-22F2-B6042A9F2F78}"/>
          </ac:spMkLst>
        </pc:spChg>
        <pc:spChg chg="mod">
          <ac:chgData name="Nicholas Peer" userId="88650718-3149-4ecd-b1c2-614b8b394544" providerId="ADAL" clId="{92ED0E87-AD15-4270-AEA9-6A890E71D7C8}" dt="2023-06-06T15:01:40.036" v="1899" actId="1076"/>
          <ac:spMkLst>
            <pc:docMk/>
            <pc:sldMk cId="1656321523" sldId="269"/>
            <ac:spMk id="4" creationId="{C47EBF3C-E7C9-CA78-EED9-32887D152E75}"/>
          </ac:spMkLst>
        </pc:spChg>
      </pc:sldChg>
      <pc:sldChg chg="addSp delSp modSp mod ord modNotes">
        <pc:chgData name="Nicholas Peer" userId="88650718-3149-4ecd-b1c2-614b8b394544" providerId="ADAL" clId="{92ED0E87-AD15-4270-AEA9-6A890E71D7C8}" dt="2023-06-06T15:53:15.001" v="6012" actId="5793"/>
        <pc:sldMkLst>
          <pc:docMk/>
          <pc:sldMk cId="1441384977" sldId="270"/>
        </pc:sldMkLst>
        <pc:spChg chg="del mod">
          <ac:chgData name="Nicholas Peer" userId="88650718-3149-4ecd-b1c2-614b8b394544" providerId="ADAL" clId="{92ED0E87-AD15-4270-AEA9-6A890E71D7C8}" dt="2023-06-06T14:59:47.302" v="1855" actId="478"/>
          <ac:spMkLst>
            <pc:docMk/>
            <pc:sldMk cId="1441384977" sldId="270"/>
            <ac:spMk id="2" creationId="{8E8B886A-A04C-D140-41C4-5DFAED729276}"/>
          </ac:spMkLst>
        </pc:spChg>
        <pc:spChg chg="del">
          <ac:chgData name="Nicholas Peer" userId="88650718-3149-4ecd-b1c2-614b8b394544" providerId="ADAL" clId="{92ED0E87-AD15-4270-AEA9-6A890E71D7C8}" dt="2023-06-06T14:59:51.898" v="1856" actId="478"/>
          <ac:spMkLst>
            <pc:docMk/>
            <pc:sldMk cId="1441384977" sldId="270"/>
            <ac:spMk id="3" creationId="{9166B540-8DCB-2857-D37C-99ECD3FB17A4}"/>
          </ac:spMkLst>
        </pc:spChg>
        <pc:spChg chg="add mod">
          <ac:chgData name="Nicholas Peer" userId="88650718-3149-4ecd-b1c2-614b8b394544" providerId="ADAL" clId="{92ED0E87-AD15-4270-AEA9-6A890E71D7C8}" dt="2023-06-06T15:01:45.459" v="1900" actId="113"/>
          <ac:spMkLst>
            <pc:docMk/>
            <pc:sldMk cId="1441384977" sldId="270"/>
            <ac:spMk id="4" creationId="{62581925-6F21-0FE6-4D70-97F3A8A2F63C}"/>
          </ac:spMkLst>
        </pc:spChg>
        <pc:spChg chg="add del mod">
          <ac:chgData name="Nicholas Peer" userId="88650718-3149-4ecd-b1c2-614b8b394544" providerId="ADAL" clId="{92ED0E87-AD15-4270-AEA9-6A890E71D7C8}" dt="2023-06-06T15:01:54.206" v="1902" actId="478"/>
          <ac:spMkLst>
            <pc:docMk/>
            <pc:sldMk cId="1441384977" sldId="270"/>
            <ac:spMk id="5" creationId="{09F8F559-26E2-97A7-9B8E-B88FD806514A}"/>
          </ac:spMkLst>
        </pc:spChg>
        <pc:spChg chg="add mod">
          <ac:chgData name="Nicholas Peer" userId="88650718-3149-4ecd-b1c2-614b8b394544" providerId="ADAL" clId="{92ED0E87-AD15-4270-AEA9-6A890E71D7C8}" dt="2023-06-06T15:53:15.001" v="6012" actId="5793"/>
          <ac:spMkLst>
            <pc:docMk/>
            <pc:sldMk cId="1441384977" sldId="270"/>
            <ac:spMk id="6" creationId="{76766C57-A0C8-EE90-3BFF-535F25C443CC}"/>
          </ac:spMkLst>
        </pc:spChg>
      </pc:sldChg>
      <pc:sldChg chg="addSp delSp modSp mod ord">
        <pc:chgData name="Nicholas Peer" userId="88650718-3149-4ecd-b1c2-614b8b394544" providerId="ADAL" clId="{92ED0E87-AD15-4270-AEA9-6A890E71D7C8}" dt="2023-06-06T15:55:04.737" v="6031" actId="20577"/>
        <pc:sldMkLst>
          <pc:docMk/>
          <pc:sldMk cId="1701208234" sldId="271"/>
        </pc:sldMkLst>
        <pc:spChg chg="del">
          <ac:chgData name="Nicholas Peer" userId="88650718-3149-4ecd-b1c2-614b8b394544" providerId="ADAL" clId="{92ED0E87-AD15-4270-AEA9-6A890E71D7C8}" dt="2023-06-06T14:58:38.570" v="1823" actId="478"/>
          <ac:spMkLst>
            <pc:docMk/>
            <pc:sldMk cId="1701208234" sldId="271"/>
            <ac:spMk id="2" creationId="{D0B934CD-0260-6318-F1DC-DE1549C5B1CA}"/>
          </ac:spMkLst>
        </pc:spChg>
        <pc:spChg chg="del">
          <ac:chgData name="Nicholas Peer" userId="88650718-3149-4ecd-b1c2-614b8b394544" providerId="ADAL" clId="{92ED0E87-AD15-4270-AEA9-6A890E71D7C8}" dt="2023-06-06T14:58:45.068" v="1825" actId="478"/>
          <ac:spMkLst>
            <pc:docMk/>
            <pc:sldMk cId="1701208234" sldId="271"/>
            <ac:spMk id="3" creationId="{51086B46-3C9B-E662-8626-BE91A9DC4853}"/>
          </ac:spMkLst>
        </pc:spChg>
        <pc:spChg chg="add mod">
          <ac:chgData name="Nicholas Peer" userId="88650718-3149-4ecd-b1c2-614b8b394544" providerId="ADAL" clId="{92ED0E87-AD15-4270-AEA9-6A890E71D7C8}" dt="2023-06-06T15:18:03.062" v="3977" actId="113"/>
          <ac:spMkLst>
            <pc:docMk/>
            <pc:sldMk cId="1701208234" sldId="271"/>
            <ac:spMk id="4" creationId="{0AF22403-D4DC-C2BB-5E8D-C1FE389B0A81}"/>
          </ac:spMkLst>
        </pc:spChg>
        <pc:spChg chg="add mod">
          <ac:chgData name="Nicholas Peer" userId="88650718-3149-4ecd-b1c2-614b8b394544" providerId="ADAL" clId="{92ED0E87-AD15-4270-AEA9-6A890E71D7C8}" dt="2023-06-06T15:55:04.737" v="6031" actId="20577"/>
          <ac:spMkLst>
            <pc:docMk/>
            <pc:sldMk cId="1701208234" sldId="271"/>
            <ac:spMk id="5" creationId="{0D1B4E64-653E-CE96-3D4F-F33B8AD06DEA}"/>
          </ac:spMkLst>
        </pc:spChg>
      </pc:sldChg>
      <pc:sldChg chg="del">
        <pc:chgData name="Nicholas Peer" userId="88650718-3149-4ecd-b1c2-614b8b394544" providerId="ADAL" clId="{92ED0E87-AD15-4270-AEA9-6A890E71D7C8}" dt="2023-06-06T15:40:31.573" v="5318" actId="2696"/>
        <pc:sldMkLst>
          <pc:docMk/>
          <pc:sldMk cId="1032850256" sldId="272"/>
        </pc:sldMkLst>
      </pc:sldChg>
      <pc:sldChg chg="modSp del mod ord">
        <pc:chgData name="Nicholas Peer" userId="88650718-3149-4ecd-b1c2-614b8b394544" providerId="ADAL" clId="{92ED0E87-AD15-4270-AEA9-6A890E71D7C8}" dt="2023-06-06T14:58:52.454" v="1827" actId="2696"/>
        <pc:sldMkLst>
          <pc:docMk/>
          <pc:sldMk cId="3532423962" sldId="273"/>
        </pc:sldMkLst>
        <pc:spChg chg="mod">
          <ac:chgData name="Nicholas Peer" userId="88650718-3149-4ecd-b1c2-614b8b394544" providerId="ADAL" clId="{92ED0E87-AD15-4270-AEA9-6A890E71D7C8}" dt="2023-06-06T13:52:46.103" v="48" actId="20577"/>
          <ac:spMkLst>
            <pc:docMk/>
            <pc:sldMk cId="3532423962" sldId="273"/>
            <ac:spMk id="3" creationId="{A68D1A71-1B99-0694-53F9-C560D1F3FD10}"/>
          </ac:spMkLst>
        </pc:spChg>
      </pc:sldChg>
      <pc:sldChg chg="modSp add mod ord">
        <pc:chgData name="Nicholas Peer" userId="88650718-3149-4ecd-b1c2-614b8b394544" providerId="ADAL" clId="{92ED0E87-AD15-4270-AEA9-6A890E71D7C8}" dt="2023-06-06T15:40:58.514" v="5335" actId="20577"/>
        <pc:sldMkLst>
          <pc:docMk/>
          <pc:sldMk cId="4025605273" sldId="274"/>
        </pc:sldMkLst>
        <pc:spChg chg="mod">
          <ac:chgData name="Nicholas Peer" userId="88650718-3149-4ecd-b1c2-614b8b394544" providerId="ADAL" clId="{92ED0E87-AD15-4270-AEA9-6A890E71D7C8}" dt="2023-06-06T15:01:26.213" v="1894" actId="113"/>
          <ac:spMkLst>
            <pc:docMk/>
            <pc:sldMk cId="4025605273" sldId="274"/>
            <ac:spMk id="2" creationId="{6E8D4730-F2A4-8E28-3C4C-1045826F3A18}"/>
          </ac:spMkLst>
        </pc:spChg>
        <pc:spChg chg="mod">
          <ac:chgData name="Nicholas Peer" userId="88650718-3149-4ecd-b1c2-614b8b394544" providerId="ADAL" clId="{92ED0E87-AD15-4270-AEA9-6A890E71D7C8}" dt="2023-06-06T15:40:58.514" v="5335" actId="20577"/>
          <ac:spMkLst>
            <pc:docMk/>
            <pc:sldMk cId="4025605273" sldId="274"/>
            <ac:spMk id="3" creationId="{A68D1A71-1B99-0694-53F9-C560D1F3FD10}"/>
          </ac:spMkLst>
        </pc:spChg>
      </pc:sldChg>
      <pc:sldChg chg="modSp new del mod">
        <pc:chgData name="Nicholas Peer" userId="88650718-3149-4ecd-b1c2-614b8b394544" providerId="ADAL" clId="{92ED0E87-AD15-4270-AEA9-6A890E71D7C8}" dt="2023-06-06T14:42:13.119" v="1152" actId="2696"/>
        <pc:sldMkLst>
          <pc:docMk/>
          <pc:sldMk cId="576967238" sldId="275"/>
        </pc:sldMkLst>
        <pc:spChg chg="mod">
          <ac:chgData name="Nicholas Peer" userId="88650718-3149-4ecd-b1c2-614b8b394544" providerId="ADAL" clId="{92ED0E87-AD15-4270-AEA9-6A890E71D7C8}" dt="2023-06-06T14:40:30.312" v="1142" actId="20577"/>
          <ac:spMkLst>
            <pc:docMk/>
            <pc:sldMk cId="576967238" sldId="275"/>
            <ac:spMk id="2" creationId="{DDDBA9E6-7F48-1586-164E-EF211F292020}"/>
          </ac:spMkLst>
        </pc:spChg>
      </pc:sldChg>
      <pc:sldChg chg="modSp add mod ord">
        <pc:chgData name="Nicholas Peer" userId="88650718-3149-4ecd-b1c2-614b8b394544" providerId="ADAL" clId="{92ED0E87-AD15-4270-AEA9-6A890E71D7C8}" dt="2023-06-06T15:29:41.283" v="4833" actId="20577"/>
        <pc:sldMkLst>
          <pc:docMk/>
          <pc:sldMk cId="2297266961" sldId="275"/>
        </pc:sldMkLst>
        <pc:spChg chg="mod">
          <ac:chgData name="Nicholas Peer" userId="88650718-3149-4ecd-b1c2-614b8b394544" providerId="ADAL" clId="{92ED0E87-AD15-4270-AEA9-6A890E71D7C8}" dt="2023-06-06T15:18:35.291" v="4036" actId="20577"/>
          <ac:spMkLst>
            <pc:docMk/>
            <pc:sldMk cId="2297266961" sldId="275"/>
            <ac:spMk id="4" creationId="{0AF22403-D4DC-C2BB-5E8D-C1FE389B0A81}"/>
          </ac:spMkLst>
        </pc:spChg>
        <pc:spChg chg="mod">
          <ac:chgData name="Nicholas Peer" userId="88650718-3149-4ecd-b1c2-614b8b394544" providerId="ADAL" clId="{92ED0E87-AD15-4270-AEA9-6A890E71D7C8}" dt="2023-06-06T15:29:41.283" v="4833" actId="20577"/>
          <ac:spMkLst>
            <pc:docMk/>
            <pc:sldMk cId="2297266961" sldId="275"/>
            <ac:spMk id="5" creationId="{0D1B4E64-653E-CE96-3D4F-F33B8AD06DEA}"/>
          </ac:spMkLst>
        </pc:spChg>
      </pc:sldChg>
      <pc:sldChg chg="addSp delSp modSp add mod ord">
        <pc:chgData name="Nicholas Peer" userId="88650718-3149-4ecd-b1c2-614b8b394544" providerId="ADAL" clId="{92ED0E87-AD15-4270-AEA9-6A890E71D7C8}" dt="2023-06-06T15:40:01.954" v="5317" actId="20577"/>
        <pc:sldMkLst>
          <pc:docMk/>
          <pc:sldMk cId="4094767419" sldId="276"/>
        </pc:sldMkLst>
        <pc:spChg chg="del">
          <ac:chgData name="Nicholas Peer" userId="88650718-3149-4ecd-b1c2-614b8b394544" providerId="ADAL" clId="{92ED0E87-AD15-4270-AEA9-6A890E71D7C8}" dt="2023-06-06T15:31:10.771" v="4871" actId="478"/>
          <ac:spMkLst>
            <pc:docMk/>
            <pc:sldMk cId="4094767419" sldId="276"/>
            <ac:spMk id="3" creationId="{C60D929F-91C3-3BB4-22F2-B6042A9F2F78}"/>
          </ac:spMkLst>
        </pc:spChg>
        <pc:spChg chg="del">
          <ac:chgData name="Nicholas Peer" userId="88650718-3149-4ecd-b1c2-614b8b394544" providerId="ADAL" clId="{92ED0E87-AD15-4270-AEA9-6A890E71D7C8}" dt="2023-06-06T15:31:05.429" v="4869" actId="478"/>
          <ac:spMkLst>
            <pc:docMk/>
            <pc:sldMk cId="4094767419" sldId="276"/>
            <ac:spMk id="4" creationId="{C47EBF3C-E7C9-CA78-EED9-32887D152E75}"/>
          </ac:spMkLst>
        </pc:spChg>
        <pc:spChg chg="add del mod">
          <ac:chgData name="Nicholas Peer" userId="88650718-3149-4ecd-b1c2-614b8b394544" providerId="ADAL" clId="{92ED0E87-AD15-4270-AEA9-6A890E71D7C8}" dt="2023-06-06T15:31:08.318" v="4870" actId="478"/>
          <ac:spMkLst>
            <pc:docMk/>
            <pc:sldMk cId="4094767419" sldId="276"/>
            <ac:spMk id="5" creationId="{2A789013-FB8E-B81C-C098-F762F2BC3132}"/>
          </ac:spMkLst>
        </pc:spChg>
        <pc:spChg chg="add del mod">
          <ac:chgData name="Nicholas Peer" userId="88650718-3149-4ecd-b1c2-614b8b394544" providerId="ADAL" clId="{92ED0E87-AD15-4270-AEA9-6A890E71D7C8}" dt="2023-06-06T15:31:12.978" v="4872" actId="478"/>
          <ac:spMkLst>
            <pc:docMk/>
            <pc:sldMk cId="4094767419" sldId="276"/>
            <ac:spMk id="7" creationId="{09F5D423-DCE4-73A1-B245-3A5948245882}"/>
          </ac:spMkLst>
        </pc:spChg>
        <pc:spChg chg="add mod">
          <ac:chgData name="Nicholas Peer" userId="88650718-3149-4ecd-b1c2-614b8b394544" providerId="ADAL" clId="{92ED0E87-AD15-4270-AEA9-6A890E71D7C8}" dt="2023-06-06T15:31:16.998" v="4873"/>
          <ac:spMkLst>
            <pc:docMk/>
            <pc:sldMk cId="4094767419" sldId="276"/>
            <ac:spMk id="8" creationId="{C72A7F20-4F0B-4DF0-1D73-E88BBDF00907}"/>
          </ac:spMkLst>
        </pc:spChg>
        <pc:spChg chg="add mod">
          <ac:chgData name="Nicholas Peer" userId="88650718-3149-4ecd-b1c2-614b8b394544" providerId="ADAL" clId="{92ED0E87-AD15-4270-AEA9-6A890E71D7C8}" dt="2023-06-06T15:40:01.954" v="5317" actId="20577"/>
          <ac:spMkLst>
            <pc:docMk/>
            <pc:sldMk cId="4094767419" sldId="276"/>
            <ac:spMk id="9" creationId="{D6B65676-E659-3F8B-BFE8-DD9FB2302014}"/>
          </ac:spMkLst>
        </pc:spChg>
      </pc:sldChg>
      <pc:sldChg chg="modSp add mod ord">
        <pc:chgData name="Nicholas Peer" userId="88650718-3149-4ecd-b1c2-614b8b394544" providerId="ADAL" clId="{92ED0E87-AD15-4270-AEA9-6A890E71D7C8}" dt="2023-06-06T15:55:38.638" v="6044" actId="20577"/>
        <pc:sldMkLst>
          <pc:docMk/>
          <pc:sldMk cId="1961281021" sldId="277"/>
        </pc:sldMkLst>
        <pc:spChg chg="mod">
          <ac:chgData name="Nicholas Peer" userId="88650718-3149-4ecd-b1c2-614b8b394544" providerId="ADAL" clId="{92ED0E87-AD15-4270-AEA9-6A890E71D7C8}" dt="2023-06-06T15:45:06.342" v="5467" actId="20577"/>
          <ac:spMkLst>
            <pc:docMk/>
            <pc:sldMk cId="1961281021" sldId="277"/>
            <ac:spMk id="5" creationId="{85081B96-26D8-DA96-FED2-7B53E6AF3B21}"/>
          </ac:spMkLst>
        </pc:spChg>
        <pc:spChg chg="mod">
          <ac:chgData name="Nicholas Peer" userId="88650718-3149-4ecd-b1c2-614b8b394544" providerId="ADAL" clId="{92ED0E87-AD15-4270-AEA9-6A890E71D7C8}" dt="2023-06-06T15:55:38.638" v="6044" actId="20577"/>
          <ac:spMkLst>
            <pc:docMk/>
            <pc:sldMk cId="1961281021" sldId="277"/>
            <ac:spMk id="6" creationId="{17FDE4FE-1796-8593-3FE1-FDFE34189FFE}"/>
          </ac:spMkLst>
        </pc:spChg>
      </pc:sldChg>
      <pc:sldMasterChg chg="del delSldLayout">
        <pc:chgData name="Nicholas Peer" userId="88650718-3149-4ecd-b1c2-614b8b394544" providerId="ADAL" clId="{92ED0E87-AD15-4270-AEA9-6A890E71D7C8}" dt="2023-06-06T13:58:01.175" v="110" actId="2696"/>
        <pc:sldMasterMkLst>
          <pc:docMk/>
          <pc:sldMasterMk cId="4032314991" sldId="2147483648"/>
        </pc:sldMasterMkLst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359107264" sldId="2147483649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3693742328" sldId="2147483650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3410972942" sldId="2147483651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284666354" sldId="2147483652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2069417788" sldId="2147483653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4188700190" sldId="2147483654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2220776072" sldId="2147483655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2959836197" sldId="2147483656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3480922544" sldId="2147483657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1491104254" sldId="2147483658"/>
          </pc:sldLayoutMkLst>
        </pc:sldLayoutChg>
        <pc:sldLayoutChg chg="del">
          <pc:chgData name="Nicholas Peer" userId="88650718-3149-4ecd-b1c2-614b8b394544" providerId="ADAL" clId="{92ED0E87-AD15-4270-AEA9-6A890E71D7C8}" dt="2023-06-06T13:58:01.175" v="110" actId="2696"/>
          <pc:sldLayoutMkLst>
            <pc:docMk/>
            <pc:sldMasterMk cId="4032314991" sldId="2147483648"/>
            <pc:sldLayoutMk cId="3595598975" sldId="2147483659"/>
          </pc:sldLayoutMkLst>
        </pc:sldLayoutChg>
      </pc:sldMasterChg>
    </pc:docChg>
  </pc:docChgLst>
  <pc:docChgLst>
    <pc:chgData name="Nicholas Peer" userId="S::nicholas.peer@royalgreenwich.gov.uk::88650718-3149-4ecd-b1c2-614b8b394544" providerId="AD" clId="Web-{41701556-86C5-4BC2-6075-8765E12A1163}"/>
    <pc:docChg chg="modSld">
      <pc:chgData name="Nicholas Peer" userId="S::nicholas.peer@royalgreenwich.gov.uk::88650718-3149-4ecd-b1c2-614b8b394544" providerId="AD" clId="Web-{41701556-86C5-4BC2-6075-8765E12A1163}" dt="2023-12-01T16:28:43.629" v="62" actId="20577"/>
      <pc:docMkLst>
        <pc:docMk/>
      </pc:docMkLst>
      <pc:sldChg chg="modSp">
        <pc:chgData name="Nicholas Peer" userId="S::nicholas.peer@royalgreenwich.gov.uk::88650718-3149-4ecd-b1c2-614b8b394544" providerId="AD" clId="Web-{41701556-86C5-4BC2-6075-8765E12A1163}" dt="2023-12-01T16:28:14.019" v="50" actId="20577"/>
        <pc:sldMkLst>
          <pc:docMk/>
          <pc:sldMk cId="2297266961" sldId="275"/>
        </pc:sldMkLst>
        <pc:spChg chg="mod">
          <ac:chgData name="Nicholas Peer" userId="S::nicholas.peer@royalgreenwich.gov.uk::88650718-3149-4ecd-b1c2-614b8b394544" providerId="AD" clId="Web-{41701556-86C5-4BC2-6075-8765E12A1163}" dt="2023-12-01T16:28:14.019" v="50" actId="20577"/>
          <ac:spMkLst>
            <pc:docMk/>
            <pc:sldMk cId="2297266961" sldId="275"/>
            <ac:spMk id="5" creationId="{0D1B4E64-653E-CE96-3D4F-F33B8AD06DEA}"/>
          </ac:spMkLst>
        </pc:spChg>
      </pc:sldChg>
      <pc:sldChg chg="modSp">
        <pc:chgData name="Nicholas Peer" userId="S::nicholas.peer@royalgreenwich.gov.uk::88650718-3149-4ecd-b1c2-614b8b394544" providerId="AD" clId="Web-{41701556-86C5-4BC2-6075-8765E12A1163}" dt="2023-12-01T16:28:43.629" v="62" actId="20577"/>
        <pc:sldMkLst>
          <pc:docMk/>
          <pc:sldMk cId="1894108664" sldId="277"/>
        </pc:sldMkLst>
        <pc:spChg chg="mod">
          <ac:chgData name="Nicholas Peer" userId="S::nicholas.peer@royalgreenwich.gov.uk::88650718-3149-4ecd-b1c2-614b8b394544" providerId="AD" clId="Web-{41701556-86C5-4BC2-6075-8765E12A1163}" dt="2023-12-01T16:28:43.629" v="62" actId="20577"/>
          <ac:spMkLst>
            <pc:docMk/>
            <pc:sldMk cId="1894108664" sldId="277"/>
            <ac:spMk id="3" creationId="{9B6FC3CF-19AA-7DBD-AA71-86A1D8ABE1A7}"/>
          </ac:spMkLst>
        </pc:spChg>
      </pc:sldChg>
      <pc:sldChg chg="modSp delCm modCm">
        <pc:chgData name="Nicholas Peer" userId="S::nicholas.peer@royalgreenwich.gov.uk::88650718-3149-4ecd-b1c2-614b8b394544" providerId="AD" clId="Web-{41701556-86C5-4BC2-6075-8765E12A1163}" dt="2023-12-01T16:26:52.595" v="35" actId="20577"/>
        <pc:sldMkLst>
          <pc:docMk/>
          <pc:sldMk cId="108830364" sldId="281"/>
        </pc:sldMkLst>
        <pc:spChg chg="mod">
          <ac:chgData name="Nicholas Peer" userId="S::nicholas.peer@royalgreenwich.gov.uk::88650718-3149-4ecd-b1c2-614b8b394544" providerId="AD" clId="Web-{41701556-86C5-4BC2-6075-8765E12A1163}" dt="2023-12-01T16:26:52.595" v="35" actId="20577"/>
          <ac:spMkLst>
            <pc:docMk/>
            <pc:sldMk cId="108830364" sldId="281"/>
            <ac:spMk id="6" creationId="{17FDE4FE-1796-8593-3FE1-FDFE34189F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icholas Peer" userId="S::nicholas.peer@royalgreenwich.gov.uk::88650718-3149-4ecd-b1c2-614b8b394544" providerId="AD" clId="Web-{41701556-86C5-4BC2-6075-8765E12A1163}" dt="2023-12-01T16:26:21.469" v="32"/>
              <pc2:cmMkLst xmlns:pc2="http://schemas.microsoft.com/office/powerpoint/2019/9/main/command">
                <pc:docMk/>
                <pc:sldMk cId="108830364" sldId="281"/>
                <pc2:cmMk id="{D3B12331-73BD-4A2D-B8D1-402614778C26}"/>
              </pc2:cmMkLst>
            </pc226:cmChg>
            <pc226:cmChg xmlns:pc226="http://schemas.microsoft.com/office/powerpoint/2022/06/main/command" chg="del mod">
              <pc226:chgData name="Nicholas Peer" userId="S::nicholas.peer@royalgreenwich.gov.uk::88650718-3149-4ecd-b1c2-614b8b394544" providerId="AD" clId="Web-{41701556-86C5-4BC2-6075-8765E12A1163}" dt="2023-12-01T16:26:19.828" v="31"/>
              <pc2:cmMkLst xmlns:pc2="http://schemas.microsoft.com/office/powerpoint/2019/9/main/command">
                <pc:docMk/>
                <pc:sldMk cId="108830364" sldId="281"/>
                <pc2:cmMk id="{BBBCE27D-8FED-4D90-B5DD-9720E2D586C8}"/>
              </pc2:cmMkLst>
            </pc226:cmChg>
            <pc226:cmChg xmlns:pc226="http://schemas.microsoft.com/office/powerpoint/2022/06/main/command" chg="del mod">
              <pc226:chgData name="Nicholas Peer" userId="S::nicholas.peer@royalgreenwich.gov.uk::88650718-3149-4ecd-b1c2-614b8b394544" providerId="AD" clId="Web-{41701556-86C5-4BC2-6075-8765E12A1163}" dt="2023-12-01T16:26:23.297" v="33"/>
              <pc2:cmMkLst xmlns:pc2="http://schemas.microsoft.com/office/powerpoint/2019/9/main/command">
                <pc:docMk/>
                <pc:sldMk cId="108830364" sldId="281"/>
                <pc2:cmMk id="{C41468DB-7B15-47CF-BB49-C4A71BD28035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F38E7-0C60-0007-2342-D3A0AB756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58BBF-4DA1-4985-89C0-74036C70A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8988-B484-2C4A-A67B-F6DB717D801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C8A6C-4246-08FA-6E83-6C7BF07433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A4202-C10E-295B-CFBE-7741D2682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2495-F57A-D045-8D86-2B5EF9F9A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8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907F4-0A43-45E5-96E8-508CB727C9FC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DFFD-B642-4A7C-858B-B7714E444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08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0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9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3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8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3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8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8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DFFD-B642-4A7C-858B-B7714E4443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7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61F7-3EF5-5E0B-E3CC-CDCE3AF3F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07612-7C98-94A1-BA77-AAFC95F7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E2DA8-3252-54A3-7775-501B951D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C820-649E-9D4B-417E-FAA2AE97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ABAA-22FD-07E2-722E-66FA0FF6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20AD-3831-BF8F-BEB4-EEAF6862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B9112-9178-D8C8-5BBE-8AC72164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BB9D3-99B3-425A-F45A-3CF3F2CA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D711-E313-3EEE-5E51-1668BCCA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CDC9-4F8B-7990-494C-A44FBDA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49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5426-41FD-D035-96D1-AEB1E7F9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2786-BF7A-C6A6-4902-490BA40C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5E9BD-2A27-DE54-4BEA-E53954F6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BB5C-85CB-DE77-F482-B2647BDC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A5D8-AB4F-92DD-A113-25760308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69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55A0-E888-CDC3-D74F-F3398F08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0680-6BF6-95EB-5002-2470EA49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A783-5278-DEC9-B5F0-0D9F5F6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64B2-98CA-D02C-5C14-67714E8D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E30A-1D26-645C-00E8-0D6BB70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90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6FA-5CC1-14C7-B662-54DF15D3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B7BF-5588-DE6E-3B87-0EB87ABC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676-51CE-C881-CBCC-C1E87C22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E04F-8E94-9067-F28B-E52F13DF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F250-5773-A200-961A-719B9839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247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227-2BB3-DE94-2536-4427BFE6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9ABC-495B-BF52-F9B9-3DA4C0E8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1781-F197-3FC6-FA61-604C4B3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9993-F209-6B67-18B6-31395237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D0467-DBB1-B17E-6427-DD5672A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D565-B45D-2B90-C0EB-D4E3994B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095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B6C4-FB6B-8997-7F70-3567135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14C7-01AF-C82C-FEEB-CFA36A4A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0DF7-2BFD-C146-8C64-37FA5371E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20D4D-5657-B683-4A46-5D96FE97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02C15-9F54-E694-AB25-B8C535FB2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4E743-3420-6064-9BCA-04D8EF0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68008-F460-006E-4799-A53D8A94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45C31-509A-3180-44BC-1EF6F639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162-F04D-35BC-9FCB-057311FD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49156-6A52-7AB5-EC44-82B60EA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A8C0E-8798-54E3-1D7B-1F68BB5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87A4-D918-3FEB-5988-6752D1E3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95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B958-363E-BAB9-36B3-4E56C61A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C0BE7-D50A-59A7-472A-C43C316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BC2B-35B6-321F-3A7A-30515D7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40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18C-03E2-DAE4-A822-F430BB2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E3FD-F525-D7B6-B2EE-A7C01FF4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F590-7A6A-1E0F-6B25-BA1E4844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7836-9944-BD19-41A9-006AAD0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B215-7459-57B7-D638-E21AB81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007B4-5302-1415-C0D9-69B3E3D1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2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7FAF-5B8A-1457-5858-D052DA2C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B63A3-C1BB-C4EC-A3A8-5CC6554C5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6C25-61A7-424A-6153-0500E6723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D352-3974-CCBB-4E38-629FA111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60799-CB31-DCE8-25AA-358A0676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84066-0A49-CA3A-B2CE-1182FEE6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39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4144-5E2F-EDBB-A318-A8B84284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B542-7E2E-F458-0749-9B904F86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27B6-018E-F1D6-5F05-CCF9AC5B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CE55-9E9C-6D71-A729-F01B04B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50C1-54BA-328B-7096-90782A19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D32A6-D954-B2DB-1E5E-39D72DE95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1082D-3DF6-A6C6-464A-B143171B1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5C166-BE3D-6F1F-6AA1-23B6C464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58A1-7453-83EB-1DCA-327B574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3A1B-C30A-7CF2-55A4-79B7B0C0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08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CFE50-847E-9E02-9C26-9D51738C5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4DB5-EA40-6E4C-15AB-F2D50F5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A308-212D-1ABA-751D-D8ED52E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F691-3AE3-78FB-0DB6-08FD1270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4773-C120-80C4-503C-31B3C46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2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5426-41FD-D035-96D1-AEB1E7F9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2786-BF7A-C6A6-4902-490BA40C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5E9BD-2A27-DE54-4BEA-E53954F6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BB5C-85CB-DE77-F482-B2647BDC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A5D8-AB4F-92DD-A113-25760308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52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55A0-E888-CDC3-D74F-F3398F08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0680-6BF6-95EB-5002-2470EA49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A783-5278-DEC9-B5F0-0D9F5F6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64B2-98CA-D02C-5C14-67714E8D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E30A-1D26-645C-00E8-0D6BB70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12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6FA-5CC1-14C7-B662-54DF15D3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B7BF-5588-DE6E-3B87-0EB87ABC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676-51CE-C881-CBCC-C1E87C22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E04F-8E94-9067-F28B-E52F13DF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F250-5773-A200-961A-719B9839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8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227-2BB3-DE94-2536-4427BFE6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9ABC-495B-BF52-F9B9-3DA4C0E8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1781-F197-3FC6-FA61-604C4B3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9993-F209-6B67-18B6-31395237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D0467-DBB1-B17E-6427-DD5672A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D565-B45D-2B90-C0EB-D4E3994B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7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B6C4-FB6B-8997-7F70-3567135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14C7-01AF-C82C-FEEB-CFA36A4A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0DF7-2BFD-C146-8C64-37FA5371E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20D4D-5657-B683-4A46-5D96FE97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02C15-9F54-E694-AB25-B8C535FB2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4E743-3420-6064-9BCA-04D8EF0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68008-F460-006E-4799-A53D8A94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45C31-509A-3180-44BC-1EF6F639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89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162-F04D-35BC-9FCB-057311FD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49156-6A52-7AB5-EC44-82B60EA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A8C0E-8798-54E3-1D7B-1F68BB5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87A4-D918-3FEB-5988-6752D1E3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69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B958-363E-BAB9-36B3-4E56C61A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C0BE7-D50A-59A7-472A-C43C316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BC2B-35B6-321F-3A7A-30515D7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922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18C-03E2-DAE4-A822-F430BB2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E3FD-F525-D7B6-B2EE-A7C01FF4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F590-7A6A-1E0F-6B25-BA1E4844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7836-9944-BD19-41A9-006AAD0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B215-7459-57B7-D638-E21AB81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007B4-5302-1415-C0D9-69B3E3D1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15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7FAF-5B8A-1457-5858-D052DA2C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B63A3-C1BB-C4EC-A3A8-5CC6554C5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6C25-61A7-424A-6153-0500E6723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D352-3974-CCBB-4E38-629FA111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60799-CB31-DCE8-25AA-358A0676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84066-0A49-CA3A-B2CE-1182FEE6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61F7-3EF5-5E0B-E3CC-CDCE3AF3F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07612-7C98-94A1-BA77-AAFC95F7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E2DA8-3252-54A3-7775-501B951D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C820-649E-9D4B-417E-FAA2AE97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ABAA-22FD-07E2-722E-66FA0FF6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15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4144-5E2F-EDBB-A318-A8B84284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B542-7E2E-F458-0749-9B904F86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27B6-018E-F1D6-5F05-CCF9AC5B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CE55-9E9C-6D71-A729-F01B04B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50C1-54BA-328B-7096-90782A19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22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CFE50-847E-9E02-9C26-9D51738C5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4DB5-EA40-6E4C-15AB-F2D50F5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A308-212D-1ABA-751D-D8ED52E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F691-3AE3-78FB-0DB6-08FD1270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4773-C120-80C4-503C-31B3C46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09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5426-41FD-D035-96D1-AEB1E7F9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2786-BF7A-C6A6-4902-490BA40C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5E9BD-2A27-DE54-4BEA-E53954F6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BB5C-85CB-DE77-F482-B2647BDC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A5D8-AB4F-92DD-A113-25760308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55A0-E888-CDC3-D74F-F3398F08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0680-6BF6-95EB-5002-2470EA49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A783-5278-DEC9-B5F0-0D9F5F6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64B2-98CA-D02C-5C14-67714E8D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E30A-1D26-645C-00E8-0D6BB70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36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6FA-5CC1-14C7-B662-54DF15D3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B7BF-5588-DE6E-3B87-0EB87ABC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676-51CE-C881-CBCC-C1E87C22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E04F-8E94-9067-F28B-E52F13DF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F250-5773-A200-961A-719B9839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14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227-2BB3-DE94-2536-4427BFE6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9ABC-495B-BF52-F9B9-3DA4C0E8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1781-F197-3FC6-FA61-604C4B3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9993-F209-6B67-18B6-31395237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D0467-DBB1-B17E-6427-DD5672A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D565-B45D-2B90-C0EB-D4E3994B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62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B6C4-FB6B-8997-7F70-3567135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14C7-01AF-C82C-FEEB-CFA36A4A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0DF7-2BFD-C146-8C64-37FA5371E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20D4D-5657-B683-4A46-5D96FE97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02C15-9F54-E694-AB25-B8C535FB2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4E743-3420-6064-9BCA-04D8EF0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68008-F460-006E-4799-A53D8A94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45C31-509A-3180-44BC-1EF6F639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162-F04D-35BC-9FCB-057311FD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49156-6A52-7AB5-EC44-82B60EA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A8C0E-8798-54E3-1D7B-1F68BB5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87A4-D918-3FEB-5988-6752D1E3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31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B958-363E-BAB9-36B3-4E56C61A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C0BE7-D50A-59A7-472A-C43C316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BC2B-35B6-321F-3A7A-30515D7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18C-03E2-DAE4-A822-F430BB2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E3FD-F525-D7B6-B2EE-A7C01FF4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F590-7A6A-1E0F-6B25-BA1E4844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7836-9944-BD19-41A9-006AAD0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B215-7459-57B7-D638-E21AB81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007B4-5302-1415-C0D9-69B3E3D1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5278-3297-B349-F7EE-E36D3344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95B0-CEE9-CCEA-B576-16B1E7DE5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F7037-3A97-D880-FD3A-3D4D62F8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CC24-AE8E-3020-1C43-5395D65B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7E890-580B-D2D1-A1FA-68F94E9D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05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7FAF-5B8A-1457-5858-D052DA2C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B63A3-C1BB-C4EC-A3A8-5CC6554C5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6C25-61A7-424A-6153-0500E6723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D352-3974-CCBB-4E38-629FA111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60799-CB31-DCE8-25AA-358A0676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84066-0A49-CA3A-B2CE-1182FEE6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9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4144-5E2F-EDBB-A318-A8B84284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B542-7E2E-F458-0749-9B904F86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27B6-018E-F1D6-5F05-CCF9AC5B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CE55-9E9C-6D71-A729-F01B04B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50C1-54BA-328B-7096-90782A19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02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CFE50-847E-9E02-9C26-9D51738C5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4DB5-EA40-6E4C-15AB-F2D50F5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A308-212D-1ABA-751D-D8ED52E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F691-3AE3-78FB-0DB6-08FD1270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4773-C120-80C4-503C-31B3C46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7633-F1AA-73CC-7A25-44DF3E42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B133-4FAC-5FF9-0DEE-8E6A583AF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4126C-29B1-6627-0867-F567ECE7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6A75-CCB3-2566-C802-162A6E24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4521-EF3E-DE46-C412-B07BB328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2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5C67-B66A-963C-6079-423A7470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0283-ECE0-4062-3EA3-846E09B2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48FD2-03E5-E043-4BAB-133DBD0C0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1345E-54B2-A87D-4BAD-2C6DBAC4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CAAC-F5C6-99FD-5C8D-627D1EA7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011F-C6E5-2243-98B4-5C82679F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19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705D-F58A-A8F9-FF12-E4A758B3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89980-AA25-44B6-413F-C88026FB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66256-438C-E73F-51E9-FFF1A7888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27E7B-C86F-BF96-76C2-B09F36BE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A8D2D-CB39-9A88-2B61-122B96941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577AB-D065-B738-6E60-0CDCD55D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43AEF-15A1-71D0-6B43-F50461D2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ADCC1-9503-F238-9BFC-3D15ED4A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7DAF-4FE7-B647-5EF0-D635D1D8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5F827-F8C8-04A3-6170-1FA33F22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BF5F4-7128-09C8-9AA1-5A771996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C1E5-720C-BC42-847E-E9FC5B16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1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70CB1-6FA3-A840-23BE-D02DFCB4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8885D-CE0B-7A9E-669A-2FD9892F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090BD-4684-D8AA-00A1-901C7FCB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AC07-5037-B187-199B-12609ACE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F66E-BF34-6A2D-3818-51CE1B13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1A309-582E-A570-0B95-AFB632478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3019-A031-689D-0C1F-496107BA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5DD43-0418-6019-3F0A-BB226AE0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291E0-4CDA-A5CE-EC88-88BFBF2E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5278-3297-B349-F7EE-E36D3344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95B0-CEE9-CCEA-B576-16B1E7DE5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F7037-3A97-D880-FD3A-3D4D62F8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CC24-AE8E-3020-1C43-5395D65B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7E890-580B-D2D1-A1FA-68F94E9D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B4D1-F6B5-3F00-4DE8-2C90CBA3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93CAB-E17B-F9B6-478D-4EE50B919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17E87-EB15-20E4-604D-7CA9DD3DB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BD74-3921-104F-9438-94661592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881BB-1937-C2E2-C3F6-E35ECCA4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6BA0A-256D-D19B-1A2C-2CD90308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0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20AD-3831-BF8F-BEB4-EEAF6862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B9112-9178-D8C8-5BBE-8AC72164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BB9D3-99B3-425A-F45A-3CF3F2CA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D711-E313-3EEE-5E51-1668BCCA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CDC9-4F8B-7990-494C-A44FBDAA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D32A6-D954-B2DB-1E5E-39D72DE95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1082D-3DF6-A6C6-464A-B143171B1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5C166-BE3D-6F1F-6AA1-23B6C464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58A1-7453-83EB-1DCA-327B574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3A1B-C30A-7CF2-55A4-79B7B0C0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10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0B16-BED5-78EE-1B29-CB87040B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B4BF3-4FA4-CD34-9DE5-B55689A9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3406-0C5D-1BDC-5607-76B3856C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DEF7-F211-0746-4992-2CE292E6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265E-2CD6-8382-D05E-033557FA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BE1-C2C4-1B2F-3E54-C81CA52F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EAC1-6BB0-EAA6-4A80-1EF98244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8702-C104-9516-D64B-27D5C29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6D1E-0274-DE38-252D-F4EF7423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3767-9FA4-D633-5163-F22BB385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EC17-0A9C-F4F2-78F8-3F33EB8A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8C51-AD37-C62A-334A-8809A20F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C37D1-9FA4-F4E1-C09E-FA0A4BD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E381-DFCF-0C6A-F55D-941357C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B2B7-CFCF-04CE-D1C2-1B19D73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7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8D75-E3FE-C6CC-D7A9-CB50791E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3B2B-653F-3B37-5750-0A4BCA95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12F2-6BA9-E30D-6A3C-24B261791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313E0-D66D-CFCB-FF9F-7976902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70783-0B33-F3E0-D0B5-D941006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5157-E822-C206-24A7-B616D412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06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5285-456A-A80A-C36F-098D3B7C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2DB9-CE50-71DD-9374-5589C5C6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8356-3225-92BF-F806-C61F162D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827A-9A05-565A-50CC-FA936738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DFFA0-B8AE-A79C-35F3-3545B826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CFAFA-84DC-1A51-5C91-024976AF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9FEAD-7E95-926A-58B6-08575E5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1AFD7-0D73-A936-3D77-9FAABF21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B65A-4797-6C1C-2087-8A8915B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29CE3-EADB-CF17-3534-39EEAF81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576F-0782-3AE5-1F23-652A984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3BB5-0D77-B8E8-F749-8ABF917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50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C7D5-9E35-65FE-B8BB-74C073D7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B65F9-574B-B89A-3C9F-46B96A7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63F0-8FDE-28B2-6336-C5FF2DA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7633-F1AA-73CC-7A25-44DF3E42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B133-4FAC-5FF9-0DEE-8E6A583AF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4126C-29B1-6627-0867-F567ECE7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6A75-CCB3-2566-C802-162A6E24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4521-EF3E-DE46-C412-B07BB328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8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A446-453B-2B24-40D2-E36F46B6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C4CF-C419-240B-4BC6-D1D5BD5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AC23-4037-78A3-1CB3-4B6AE9609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A740-FB96-13EF-F847-080D9CE2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863E-88C4-91DC-528A-AAAC846E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B366-9614-E4D1-E2EB-3343CD5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436C-5DD5-5C6E-6F6C-68A1F133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8A2B-4DE0-C0A4-4350-1657580EF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D724-5DF8-124F-4813-3D193404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C7A0-1868-B509-AA29-C9BAC47A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7480-973E-FD7B-18E1-5F72466C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B69D-73C7-DC6C-14FE-76CAAD17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3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FA2B-B687-2351-A349-4CC1631E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F933B-06C0-8FB3-498C-30127F34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DAA2-4BB3-BDA0-2ADD-F631CB3B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78A7-5980-5031-E6A2-D27772D3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EB9F-2BE8-E12D-6574-A6ED4DB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17E-3603-0A9E-21CF-952B137E7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8889-4AC5-6599-A4F0-FE979B0B3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E682-B2B2-20BC-BCB0-E5E4CF4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292-DA05-3E69-63BA-628B823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A6E4-5C87-7DE8-B8DA-BF467DF4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9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0B16-BED5-78EE-1B29-CB87040B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B4BF3-4FA4-CD34-9DE5-B55689A9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3406-0C5D-1BDC-5607-76B3856C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DEF7-F211-0746-4992-2CE292E6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265E-2CD6-8382-D05E-033557FA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BE1-C2C4-1B2F-3E54-C81CA52F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EAC1-6BB0-EAA6-4A80-1EF98244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8702-C104-9516-D64B-27D5C29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6D1E-0274-DE38-252D-F4EF7423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3767-9FA4-D633-5163-F22BB385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2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EC17-0A9C-F4F2-78F8-3F33EB8A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8C51-AD37-C62A-334A-8809A20F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C37D1-9FA4-F4E1-C09E-FA0A4BD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E381-DFCF-0C6A-F55D-941357C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B2B7-CFCF-04CE-D1C2-1B19D73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3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8D75-E3FE-C6CC-D7A9-CB50791E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3B2B-653F-3B37-5750-0A4BCA95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12F2-6BA9-E30D-6A3C-24B261791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313E0-D66D-CFCB-FF9F-7976902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70783-0B33-F3E0-D0B5-D941006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5157-E822-C206-24A7-B616D412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74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5285-456A-A80A-C36F-098D3B7C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2DB9-CE50-71DD-9374-5589C5C6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8356-3225-92BF-F806-C61F162D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827A-9A05-565A-50CC-FA936738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DFFA0-B8AE-A79C-35F3-3545B826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CFAFA-84DC-1A51-5C91-024976AF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9FEAD-7E95-926A-58B6-08575E5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1AFD7-0D73-A936-3D77-9FAABF21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0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B65A-4797-6C1C-2087-8A8915B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29CE3-EADB-CF17-3534-39EEAF81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576F-0782-3AE5-1F23-652A984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3BB5-0D77-B8E8-F749-8ABF917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5C67-B66A-963C-6079-423A7470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0283-ECE0-4062-3EA3-846E09B2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48FD2-03E5-E043-4BAB-133DBD0C0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1345E-54B2-A87D-4BAD-2C6DBAC4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CAAC-F5C6-99FD-5C8D-627D1EA7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011F-C6E5-2243-98B4-5C82679F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3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C7D5-9E35-65FE-B8BB-74C073D7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B65F9-574B-B89A-3C9F-46B96A7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63F0-8FDE-28B2-6336-C5FF2DA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1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A446-453B-2B24-40D2-E36F46B6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C4CF-C419-240B-4BC6-D1D5BD5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AC23-4037-78A3-1CB3-4B6AE9609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A740-FB96-13EF-F847-080D9CE2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863E-88C4-91DC-528A-AAAC846E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B366-9614-E4D1-E2EB-3343CD5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6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436C-5DD5-5C6E-6F6C-68A1F133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8A2B-4DE0-C0A4-4350-1657580EF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D724-5DF8-124F-4813-3D193404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C7A0-1868-B509-AA29-C9BAC47A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7480-973E-FD7B-18E1-5F72466C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B69D-73C7-DC6C-14FE-76CAAD17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FA2B-B687-2351-A349-4CC1631E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F933B-06C0-8FB3-498C-30127F34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DAA2-4BB3-BDA0-2ADD-F631CB3B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78A7-5980-5031-E6A2-D27772D3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EB9F-2BE8-E12D-6574-A6ED4DB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5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17E-3603-0A9E-21CF-952B137E7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8889-4AC5-6599-A4F0-FE979B0B3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E682-B2B2-20BC-BCB0-E5E4CF4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292-DA05-3E69-63BA-628B823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A6E4-5C87-7DE8-B8DA-BF467DF4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4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0B16-BED5-78EE-1B29-CB87040B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B4BF3-4FA4-CD34-9DE5-B55689A9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3406-0C5D-1BDC-5607-76B3856C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DEF7-F211-0746-4992-2CE292E6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265E-2CD6-8382-D05E-033557FA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1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BE1-C2C4-1B2F-3E54-C81CA52F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EAC1-6BB0-EAA6-4A80-1EF98244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8702-C104-9516-D64B-27D5C29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6D1E-0274-DE38-252D-F4EF7423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3767-9FA4-D633-5163-F22BB385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7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EC17-0A9C-F4F2-78F8-3F33EB8A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8C51-AD37-C62A-334A-8809A20F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C37D1-9FA4-F4E1-C09E-FA0A4BD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E381-DFCF-0C6A-F55D-941357C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B2B7-CFCF-04CE-D1C2-1B19D73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8D75-E3FE-C6CC-D7A9-CB50791E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3B2B-653F-3B37-5750-0A4BCA95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12F2-6BA9-E30D-6A3C-24B261791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313E0-D66D-CFCB-FF9F-7976902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70783-0B33-F3E0-D0B5-D941006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5157-E822-C206-24A7-B616D412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5285-456A-A80A-C36F-098D3B7C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2DB9-CE50-71DD-9374-5589C5C6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8356-3225-92BF-F806-C61F162D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827A-9A05-565A-50CC-FA936738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DFFA0-B8AE-A79C-35F3-3545B826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CFAFA-84DC-1A51-5C91-024976AF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9FEAD-7E95-926A-58B6-08575E5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1AFD7-0D73-A936-3D77-9FAABF21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705D-F58A-A8F9-FF12-E4A758B3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89980-AA25-44B6-413F-C88026FB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66256-438C-E73F-51E9-FFF1A7888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27E7B-C86F-BF96-76C2-B09F36BE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A8D2D-CB39-9A88-2B61-122B96941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577AB-D065-B738-6E60-0CDCD55D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43AEF-15A1-71D0-6B43-F50461D2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ADCC1-9503-F238-9BFC-3D15ED4A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36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B65A-4797-6C1C-2087-8A8915B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29CE3-EADB-CF17-3534-39EEAF81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576F-0782-3AE5-1F23-652A984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3BB5-0D77-B8E8-F749-8ABF917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3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C7D5-9E35-65FE-B8BB-74C073D7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B65F9-574B-B89A-3C9F-46B96A7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63F0-8FDE-28B2-6336-C5FF2DA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9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A446-453B-2B24-40D2-E36F46B6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C4CF-C419-240B-4BC6-D1D5BD5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AC23-4037-78A3-1CB3-4B6AE9609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A740-FB96-13EF-F847-080D9CE2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863E-88C4-91DC-528A-AAAC846E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B366-9614-E4D1-E2EB-3343CD5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1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436C-5DD5-5C6E-6F6C-68A1F133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8A2B-4DE0-C0A4-4350-1657580EF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D724-5DF8-124F-4813-3D193404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C7A0-1868-B509-AA29-C9BAC47A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7480-973E-FD7B-18E1-5F72466C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B69D-73C7-DC6C-14FE-76CAAD17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9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FA2B-B687-2351-A349-4CC1631E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F933B-06C0-8FB3-498C-30127F34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DAA2-4BB3-BDA0-2ADD-F631CB3B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78A7-5980-5031-E6A2-D27772D3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EB9F-2BE8-E12D-6574-A6ED4DB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17E-3603-0A9E-21CF-952B137E7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8889-4AC5-6599-A4F0-FE979B0B3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E682-B2B2-20BC-BCB0-E5E4CF4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292-DA05-3E69-63BA-628B823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A6E4-5C87-7DE8-B8DA-BF467DF4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8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0B16-BED5-78EE-1B29-CB87040B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B4BF3-4FA4-CD34-9DE5-B55689A9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3406-0C5D-1BDC-5607-76B3856C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DEF7-F211-0746-4992-2CE292E6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265E-2CD6-8382-D05E-033557FA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BE1-C2C4-1B2F-3E54-C81CA52F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EAC1-6BB0-EAA6-4A80-1EF98244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8702-C104-9516-D64B-27D5C29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6D1E-0274-DE38-252D-F4EF7423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3767-9FA4-D633-5163-F22BB385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EC17-0A9C-F4F2-78F8-3F33EB8A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8C51-AD37-C62A-334A-8809A20F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C37D1-9FA4-F4E1-C09E-FA0A4BD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E381-DFCF-0C6A-F55D-941357C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B2B7-CFCF-04CE-D1C2-1B19D73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7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8D75-E3FE-C6CC-D7A9-CB50791E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3B2B-653F-3B37-5750-0A4BCA95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12F2-6BA9-E30D-6A3C-24B261791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313E0-D66D-CFCB-FF9F-7976902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70783-0B33-F3E0-D0B5-D941006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5157-E822-C206-24A7-B616D412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7DAF-4FE7-B647-5EF0-D635D1D8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5F827-F8C8-04A3-6170-1FA33F22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BF5F4-7128-09C8-9AA1-5A771996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C1E5-720C-BC42-847E-E9FC5B16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8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5285-456A-A80A-C36F-098D3B7C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2DB9-CE50-71DD-9374-5589C5C6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8356-3225-92BF-F806-C61F162D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827A-9A05-565A-50CC-FA936738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DFFA0-B8AE-A79C-35F3-3545B826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CFAFA-84DC-1A51-5C91-024976AF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9FEAD-7E95-926A-58B6-08575E5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1AFD7-0D73-A936-3D77-9FAABF21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3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B65A-4797-6C1C-2087-8A8915BF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29CE3-EADB-CF17-3534-39EEAF81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576F-0782-3AE5-1F23-652A984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3BB5-0D77-B8E8-F749-8ABF917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0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C7D5-9E35-65FE-B8BB-74C073D7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B65F9-574B-B89A-3C9F-46B96A7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63F0-8FDE-28B2-6336-C5FF2DA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2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A446-453B-2B24-40D2-E36F46B6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C4CF-C419-240B-4BC6-D1D5BD5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AC23-4037-78A3-1CB3-4B6AE9609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A740-FB96-13EF-F847-080D9CE2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863E-88C4-91DC-528A-AAAC846E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B366-9614-E4D1-E2EB-3343CD5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9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436C-5DD5-5C6E-6F6C-68A1F133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8A2B-4DE0-C0A4-4350-1657580EF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D724-5DF8-124F-4813-3D193404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C7A0-1868-B509-AA29-C9BAC47A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7480-973E-FD7B-18E1-5F72466C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B69D-73C7-DC6C-14FE-76CAAD17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FA2B-B687-2351-A349-4CC1631E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F933B-06C0-8FB3-498C-30127F34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DAA2-4BB3-BDA0-2ADD-F631CB3B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78A7-5980-5031-E6A2-D27772D3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EB9F-2BE8-E12D-6574-A6ED4DB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9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17E-3603-0A9E-21CF-952B137E7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8889-4AC5-6599-A4F0-FE979B0B3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E682-B2B2-20BC-BCB0-E5E4CF4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292-DA05-3E69-63BA-628B823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A6E4-5C87-7DE8-B8DA-BF467DF4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0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0B16-BED5-78EE-1B29-CB87040B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B4BF3-4FA4-CD34-9DE5-B55689A9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3406-0C5D-1BDC-5607-76B3856C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DEF7-F211-0746-4992-2CE292E6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265E-2CD6-8382-D05E-033557FA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8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BE1-C2C4-1B2F-3E54-C81CA52F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EAC1-6BB0-EAA6-4A80-1EF98244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8702-C104-9516-D64B-27D5C29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6D1E-0274-DE38-252D-F4EF7423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93767-9FA4-D633-5163-F22BB385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EC17-0A9C-F4F2-78F8-3F33EB8A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8C51-AD37-C62A-334A-8809A20F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C37D1-9FA4-F4E1-C09E-FA0A4BD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E381-DFCF-0C6A-F55D-941357CB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B2B7-CFCF-04CE-D1C2-1B19D73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70CB1-6FA3-A840-23BE-D02DFCB4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8885D-CE0B-7A9E-669A-2FD9892F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090BD-4684-D8AA-00A1-901C7FCB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3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8D75-E3FE-C6CC-D7A9-CB50791E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3B2B-653F-3B37-5750-0A4BCA95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12F2-6BA9-E30D-6A3C-24B261791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313E0-D66D-CFCB-FF9F-79769025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70783-0B33-F3E0-D0B5-D941006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F5157-E822-C206-24A7-B616D412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4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5285-456A-A80A-C36F-098D3B7C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F2DB9-CE50-71DD-9374-5589C5C6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8356-3225-92BF-F806-C61F162D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827A-9A05-565A-50CC-FA936738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DFFA0-B8AE-A79C-35F3-3545B826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CFAFA-84DC-1A51-5C91-024976AF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9FEAD-7E95-926A-58B6-08575E5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1AFD7-0D73-A936-3D77-9FAABF21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0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B65A-4797-6C1C-2087-8A8915BF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29CE3-EADB-CF17-3534-39EEAF81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4576F-0782-3AE5-1F23-652A9846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73BB5-0D77-B8E8-F749-8ABF917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4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1C7D5-9E35-65FE-B8BB-74C073D7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B65F9-574B-B89A-3C9F-46B96A7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63F0-8FDE-28B2-6336-C5FF2DA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0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A446-453B-2B24-40D2-E36F46B6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C4CF-C419-240B-4BC6-D1D5BD5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AC23-4037-78A3-1CB3-4B6AE9609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A740-FB96-13EF-F847-080D9CE2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863E-88C4-91DC-528A-AAAC846E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B366-9614-E4D1-E2EB-3343CD5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3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436C-5DD5-5C6E-6F6C-68A1F133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8A2B-4DE0-C0A4-4350-1657580EF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4D724-5DF8-124F-4813-3D193404D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C7A0-1868-B509-AA29-C9BAC47A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47480-973E-FD7B-18E1-5F72466C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B69D-73C7-DC6C-14FE-76CAAD17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82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FA2B-B687-2351-A349-4CC1631E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F933B-06C0-8FB3-498C-30127F34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DAA2-4BB3-BDA0-2ADD-F631CB3B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78A7-5980-5031-E6A2-D27772D3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EB9F-2BE8-E12D-6574-A6ED4DB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17E-3603-0A9E-21CF-952B137E7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8889-4AC5-6599-A4F0-FE979B0B3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E682-B2B2-20BC-BCB0-E5E4CF4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292-DA05-3E69-63BA-628B823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A6E4-5C87-7DE8-B8DA-BF467DF4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57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5426-41FD-D035-96D1-AEB1E7F9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2786-BF7A-C6A6-4902-490BA40C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5E9BD-2A27-DE54-4BEA-E53954F6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BB5C-85CB-DE77-F482-B2647BDC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A5D8-AB4F-92DD-A113-25760308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73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55A0-E888-CDC3-D74F-F3398F08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0680-6BF6-95EB-5002-2470EA49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A783-5278-DEC9-B5F0-0D9F5F6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64B2-98CA-D02C-5C14-67714E8D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E30A-1D26-645C-00E8-0D6BB70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4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AC07-5037-B187-199B-12609ACE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F66E-BF34-6A2D-3818-51CE1B13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1A309-582E-A570-0B95-AFB632478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3019-A031-689D-0C1F-496107BA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5DD43-0418-6019-3F0A-BB226AE0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291E0-4CDA-A5CE-EC88-88BFBF2E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85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6FA-5CC1-14C7-B662-54DF15D3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B7BF-5588-DE6E-3B87-0EB87ABC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676-51CE-C881-CBCC-C1E87C22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E04F-8E94-9067-F28B-E52F13DF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F250-5773-A200-961A-719B9839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6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227-2BB3-DE94-2536-4427BFE6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9ABC-495B-BF52-F9B9-3DA4C0E8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1781-F197-3FC6-FA61-604C4B3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9993-F209-6B67-18B6-31395237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D0467-DBB1-B17E-6427-DD5672A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D565-B45D-2B90-C0EB-D4E3994B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79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B6C4-FB6B-8997-7F70-3567135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14C7-01AF-C82C-FEEB-CFA36A4A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0DF7-2BFD-C146-8C64-37FA5371E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20D4D-5657-B683-4A46-5D96FE97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02C15-9F54-E694-AB25-B8C535FB2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4E743-3420-6064-9BCA-04D8EF0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68008-F460-006E-4799-A53D8A94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45C31-509A-3180-44BC-1EF6F639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85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162-F04D-35BC-9FCB-057311FD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49156-6A52-7AB5-EC44-82B60EA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A8C0E-8798-54E3-1D7B-1F68BB5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87A4-D918-3FEB-5988-6752D1E3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47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B958-363E-BAB9-36B3-4E56C61A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C0BE7-D50A-59A7-472A-C43C316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BC2B-35B6-321F-3A7A-30515D7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9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18C-03E2-DAE4-A822-F430BB2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E3FD-F525-D7B6-B2EE-A7C01FF4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F590-7A6A-1E0F-6B25-BA1E4844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7836-9944-BD19-41A9-006AAD0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B215-7459-57B7-D638-E21AB81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007B4-5302-1415-C0D9-69B3E3D1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5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7FAF-5B8A-1457-5858-D052DA2C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B63A3-C1BB-C4EC-A3A8-5CC6554C5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6C25-61A7-424A-6153-0500E6723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D352-3974-CCBB-4E38-629FA111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60799-CB31-DCE8-25AA-358A0676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84066-0A49-CA3A-B2CE-1182FEE6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84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4144-5E2F-EDBB-A318-A8B84284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B542-7E2E-F458-0749-9B904F86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27B6-018E-F1D6-5F05-CCF9AC5B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CE55-9E9C-6D71-A729-F01B04B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50C1-54BA-328B-7096-90782A19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8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CFE50-847E-9E02-9C26-9D51738C5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4DB5-EA40-6E4C-15AB-F2D50F5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A308-212D-1ABA-751D-D8ED52E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F691-3AE3-78FB-0DB6-08FD1270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4773-C120-80C4-503C-31B3C46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5426-41FD-D035-96D1-AEB1E7F9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E2786-BF7A-C6A6-4902-490BA40C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5E9BD-2A27-DE54-4BEA-E53954F6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BB5C-85CB-DE77-F482-B2647BDC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A5D8-AB4F-92DD-A113-25760308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B4D1-F6B5-3F00-4DE8-2C90CBA3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93CAB-E17B-F9B6-478D-4EE50B919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17E87-EB15-20E4-604D-7CA9DD3DB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BD74-3921-104F-9438-94661592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B5789-7C92-914A-8C19-BED86239A11A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881BB-1937-C2E2-C3F6-E35ECCA4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6BA0A-256D-D19B-1A2C-2CD90308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3FA2-168B-6E4C-AF4F-7F375998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0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55A0-E888-CDC3-D74F-F3398F08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0680-6BF6-95EB-5002-2470EA494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A783-5278-DEC9-B5F0-0D9F5F6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164B2-98CA-D02C-5C14-67714E8D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E30A-1D26-645C-00E8-0D6BB70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4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6FA-5CC1-14C7-B662-54DF15D3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B7BF-5588-DE6E-3B87-0EB87ABC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2676-51CE-C881-CBCC-C1E87C22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E04F-8E94-9067-F28B-E52F13DF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F250-5773-A200-961A-719B9839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0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227-2BB3-DE94-2536-4427BFE6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9ABC-495B-BF52-F9B9-3DA4C0E8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1781-F197-3FC6-FA61-604C4B3E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9993-F209-6B67-18B6-31395237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D0467-DBB1-B17E-6427-DD5672A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D565-B45D-2B90-C0EB-D4E3994B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1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B6C4-FB6B-8997-7F70-3567135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14C7-01AF-C82C-FEEB-CFA36A4A6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0DF7-2BFD-C146-8C64-37FA5371E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20D4D-5657-B683-4A46-5D96FE97A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02C15-9F54-E694-AB25-B8C535FB2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4E743-3420-6064-9BCA-04D8EF07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68008-F460-006E-4799-A53D8A94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45C31-509A-3180-44BC-1EF6F639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4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B162-F04D-35BC-9FCB-057311FD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49156-6A52-7AB5-EC44-82B60EA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A8C0E-8798-54E3-1D7B-1F68BB5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387A4-D918-3FEB-5988-6752D1E3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0B958-363E-BAB9-36B3-4E56C61A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C0BE7-D50A-59A7-472A-C43C316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BC2B-35B6-321F-3A7A-30515D7E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41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918C-03E2-DAE4-A822-F430BB2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E3FD-F525-D7B6-B2EE-A7C01FF4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F590-7A6A-1E0F-6B25-BA1E4844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7836-9944-BD19-41A9-006AAD0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B215-7459-57B7-D638-E21AB81E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007B4-5302-1415-C0D9-69B3E3D1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85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7FAF-5B8A-1457-5858-D052DA2C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B63A3-C1BB-C4EC-A3A8-5CC6554C5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6C25-61A7-424A-6153-0500E6723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D352-3974-CCBB-4E38-629FA111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60799-CB31-DCE8-25AA-358A0676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84066-0A49-CA3A-B2CE-1182FEE6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39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4144-5E2F-EDBB-A318-A8B84284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B542-7E2E-F458-0749-9B904F86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27B6-018E-F1D6-5F05-CCF9AC5B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CE55-9E9C-6D71-A729-F01B04BB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D50C1-54BA-328B-7096-90782A19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52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CFE50-847E-9E02-9C26-9D51738C5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4DB5-EA40-6E4C-15AB-F2D50F57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2A308-212D-1ABA-751D-D8ED52E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9CC36-779A-2942-AE72-814302ED0EE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F691-3AE3-78FB-0DB6-08FD1270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5674" y="6154007"/>
            <a:ext cx="58806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B4773-C120-80C4-503C-31B3C46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F2FDC-0A69-1F4D-B860-AE0E97A6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996FE0-B783-773E-7640-AC73094727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344DAD-2C01-F3E2-D87A-7F06832427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pic>
        <p:nvPicPr>
          <p:cNvPr id="17" name="Picture 16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83AC19-2D44-93DB-1F7C-D796E04DBC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5774102"/>
            <a:ext cx="2598234" cy="10392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4AE66D-9AE9-7DA7-AA0A-53FE05E9E5B2}"/>
              </a:ext>
            </a:extLst>
          </p:cNvPr>
          <p:cNvSpPr txBox="1"/>
          <p:nvPr userDrawn="1"/>
        </p:nvSpPr>
        <p:spPr>
          <a:xfrm>
            <a:off x="3278458" y="6001105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339129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tick and a dog&#10;&#10;Description automatically generated with medium confidence">
            <a:extLst>
              <a:ext uri="{FF2B5EF4-FFF2-40B4-BE49-F238E27FC236}">
                <a16:creationId xmlns:a16="http://schemas.microsoft.com/office/drawing/2014/main" id="{31C5BEA7-CC3B-E805-D6C9-62A81FEA81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18907" y="3494113"/>
            <a:ext cx="3625882" cy="238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F5FBD8-F6E8-23D2-65B9-171F833B518A}"/>
              </a:ext>
            </a:extLst>
          </p:cNvPr>
          <p:cNvSpPr/>
          <p:nvPr userDrawn="1"/>
        </p:nvSpPr>
        <p:spPr>
          <a:xfrm>
            <a:off x="0" y="5698274"/>
            <a:ext cx="12192000" cy="1159726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" name="Picture 11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E6C3B0-C0EE-C8F6-28B6-23B4CC53C9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5774102"/>
            <a:ext cx="2598234" cy="103929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658A69E-806A-9886-A827-3B8E7E4125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EDC5B-3786-DA40-AB9E-1134ABE76C97}"/>
              </a:ext>
            </a:extLst>
          </p:cNvPr>
          <p:cNvSpPr txBox="1"/>
          <p:nvPr userDrawn="1"/>
        </p:nvSpPr>
        <p:spPr>
          <a:xfrm>
            <a:off x="3278458" y="6001105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38794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8661C48C-6B7F-496F-B671-D8E90602F5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0470" y="3352413"/>
            <a:ext cx="3625882" cy="238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F5FBD8-F6E8-23D2-65B9-171F833B518A}"/>
              </a:ext>
            </a:extLst>
          </p:cNvPr>
          <p:cNvSpPr/>
          <p:nvPr userDrawn="1"/>
        </p:nvSpPr>
        <p:spPr>
          <a:xfrm>
            <a:off x="0" y="5698274"/>
            <a:ext cx="12192000" cy="1159726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" name="Picture 11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E6C3B0-C0EE-C8F6-28B6-23B4CC53C9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5774102"/>
            <a:ext cx="2598234" cy="103929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658A69E-806A-9886-A827-3B8E7E4125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EDC5B-3786-DA40-AB9E-1134ABE76C97}"/>
              </a:ext>
            </a:extLst>
          </p:cNvPr>
          <p:cNvSpPr txBox="1"/>
          <p:nvPr userDrawn="1"/>
        </p:nvSpPr>
        <p:spPr>
          <a:xfrm>
            <a:off x="3278458" y="6001105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14852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B23E41D-783B-6FBC-B87C-6CFB6F485F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97589" y="3549819"/>
            <a:ext cx="3296256" cy="2167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F5FBD8-F6E8-23D2-65B9-171F833B518A}"/>
              </a:ext>
            </a:extLst>
          </p:cNvPr>
          <p:cNvSpPr/>
          <p:nvPr userDrawn="1"/>
        </p:nvSpPr>
        <p:spPr>
          <a:xfrm>
            <a:off x="0" y="5698274"/>
            <a:ext cx="12192000" cy="1159726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" name="Picture 11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E6C3B0-C0EE-C8F6-28B6-23B4CC53C9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5774102"/>
            <a:ext cx="2598234" cy="103929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658A69E-806A-9886-A827-3B8E7E4125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EDC5B-3786-DA40-AB9E-1134ABE76C97}"/>
              </a:ext>
            </a:extLst>
          </p:cNvPr>
          <p:cNvSpPr txBox="1"/>
          <p:nvPr userDrawn="1"/>
        </p:nvSpPr>
        <p:spPr>
          <a:xfrm>
            <a:off x="3278458" y="6001105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20432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996FE0-B783-773E-7640-AC73094727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344DAD-2C01-F3E2-D87A-7F06832427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pic>
        <p:nvPicPr>
          <p:cNvPr id="17" name="Picture 16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83AC19-2D44-93DB-1F7C-D796E04DBC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179418"/>
            <a:ext cx="2598234" cy="10392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4AE66D-9AE9-7DA7-AA0A-53FE05E9E5B2}"/>
              </a:ext>
            </a:extLst>
          </p:cNvPr>
          <p:cNvSpPr txBox="1"/>
          <p:nvPr userDrawn="1"/>
        </p:nvSpPr>
        <p:spPr>
          <a:xfrm>
            <a:off x="3278458" y="406421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419664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68FC4-0405-4171-D0DA-5FCC00B0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0442-D0D6-4E2B-4CE4-4E81324B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5826-2662-11A6-DDF3-A533EB36E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07CE-4225-ABEB-BD83-24285F60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3EA7-8406-56F1-7B97-CDCC8D9C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D5A66-9F91-3F1C-27A1-DB089207A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5BD8A-823D-B4E0-2A28-365093B69E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1D299-5D8A-1616-E406-6A583B03A62D}"/>
              </a:ext>
            </a:extLst>
          </p:cNvPr>
          <p:cNvSpPr txBox="1"/>
          <p:nvPr userDrawn="1"/>
        </p:nvSpPr>
        <p:spPr>
          <a:xfrm>
            <a:off x="390291" y="6020353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  <p:pic>
        <p:nvPicPr>
          <p:cNvPr id="10" name="Picture 9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CA58072A-1D2E-1520-AC6C-C0ADAAC947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14443" y="1252872"/>
            <a:ext cx="5963113" cy="23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68FC4-0405-4171-D0DA-5FCC00B0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0442-D0D6-4E2B-4CE4-4E81324B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5826-2662-11A6-DDF3-A533EB36E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07CE-4225-ABEB-BD83-24285F60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3EA7-8406-56F1-7B97-CDCC8D9C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D5A66-9F91-3F1C-27A1-DB089207A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5BD8A-823D-B4E0-2A28-365093B69E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1D299-5D8A-1616-E406-6A583B03A62D}"/>
              </a:ext>
            </a:extLst>
          </p:cNvPr>
          <p:cNvSpPr txBox="1"/>
          <p:nvPr userDrawn="1"/>
        </p:nvSpPr>
        <p:spPr>
          <a:xfrm>
            <a:off x="390291" y="6020353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69033-5860-1EEA-70C9-5817F702A3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32890" y="0"/>
            <a:ext cx="5963110" cy="2385244"/>
          </a:xfrm>
          <a:prstGeom prst="rect">
            <a:avLst/>
          </a:prstGeom>
        </p:spPr>
      </p:pic>
      <p:pic>
        <p:nvPicPr>
          <p:cNvPr id="13" name="Picture 1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8E33D8C-81F4-637B-3EAF-B53D5329114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28596" y="2265898"/>
            <a:ext cx="7065818" cy="4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3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68FC4-0405-4171-D0DA-5FCC00B0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0442-D0D6-4E2B-4CE4-4E81324B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5826-2662-11A6-DDF3-A533EB36E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FC4E-40EE-2842-91B8-91DBB62AD0D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07CE-4225-ABEB-BD83-24285F60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3EA7-8406-56F1-7B97-CDCC8D9C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BBD4-6C02-8449-AA85-761CAA40BB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D5A66-9F91-3F1C-27A1-DB089207A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1B5BD8A-823D-B4E0-2A28-365093B69E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1D299-5D8A-1616-E406-6A583B03A62D}"/>
              </a:ext>
            </a:extLst>
          </p:cNvPr>
          <p:cNvSpPr txBox="1"/>
          <p:nvPr userDrawn="1"/>
        </p:nvSpPr>
        <p:spPr>
          <a:xfrm>
            <a:off x="390291" y="6020353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69033-5860-1EEA-70C9-5817F702A3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32890" y="0"/>
            <a:ext cx="5963110" cy="2385244"/>
          </a:xfrm>
          <a:prstGeom prst="rect">
            <a:avLst/>
          </a:prstGeom>
        </p:spPr>
      </p:pic>
      <p:pic>
        <p:nvPicPr>
          <p:cNvPr id="10" name="Picture 9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04D2F0E-402A-9421-6B63-0D06CD9D7A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02705" y="2302803"/>
            <a:ext cx="7065818" cy="4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5BD8A-823D-B4E0-2A28-365093B69E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493298" y="5959576"/>
            <a:ext cx="1308411" cy="636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1D299-5D8A-1616-E406-6A583B03A62D}"/>
              </a:ext>
            </a:extLst>
          </p:cNvPr>
          <p:cNvSpPr txBox="1"/>
          <p:nvPr userDrawn="1"/>
        </p:nvSpPr>
        <p:spPr>
          <a:xfrm>
            <a:off x="390291" y="6020353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D122C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rgbClr val="CD122C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rgbClr val="CD122C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69033-5860-1EEA-70C9-5817F702A3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32890" y="0"/>
            <a:ext cx="5963110" cy="2385244"/>
          </a:xfrm>
          <a:prstGeom prst="rect">
            <a:avLst/>
          </a:prstGeom>
        </p:spPr>
      </p:pic>
      <p:pic>
        <p:nvPicPr>
          <p:cNvPr id="10" name="Picture 9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68D6DE5-47F4-C23C-16BA-496F6B3F12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28596" y="2265898"/>
            <a:ext cx="7065818" cy="4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5BD8A-823D-B4E0-2A28-365093B69E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493298" y="5959576"/>
            <a:ext cx="1308411" cy="636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1D299-5D8A-1616-E406-6A583B03A62D}"/>
              </a:ext>
            </a:extLst>
          </p:cNvPr>
          <p:cNvSpPr txBox="1"/>
          <p:nvPr userDrawn="1"/>
        </p:nvSpPr>
        <p:spPr>
          <a:xfrm>
            <a:off x="390291" y="6020353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D122C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rgbClr val="CD122C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rgbClr val="CD122C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EB3709-0784-1651-8EE7-678CEBA513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32890" y="0"/>
            <a:ext cx="5963110" cy="2385244"/>
          </a:xfrm>
          <a:prstGeom prst="rect">
            <a:avLst/>
          </a:prstGeom>
        </p:spPr>
      </p:pic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EEF86F9E-9F70-D8A9-7666-CF4F8410592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02705" y="2302803"/>
            <a:ext cx="7065818" cy="4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BA69AF54-AE49-B143-C115-C1275BFBC8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53733" y="3579268"/>
            <a:ext cx="3296256" cy="21670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F5FBD8-F6E8-23D2-65B9-171F833B518A}"/>
              </a:ext>
            </a:extLst>
          </p:cNvPr>
          <p:cNvSpPr/>
          <p:nvPr userDrawn="1"/>
        </p:nvSpPr>
        <p:spPr>
          <a:xfrm>
            <a:off x="0" y="5698274"/>
            <a:ext cx="12192000" cy="1159726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" name="Picture 11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E6C3B0-C0EE-C8F6-28B6-23B4CC53C9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5774102"/>
            <a:ext cx="2598234" cy="103929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658A69E-806A-9886-A827-3B8E7E4125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EDC5B-3786-DA40-AB9E-1134ABE76C97}"/>
              </a:ext>
            </a:extLst>
          </p:cNvPr>
          <p:cNvSpPr txBox="1"/>
          <p:nvPr userDrawn="1"/>
        </p:nvSpPr>
        <p:spPr>
          <a:xfrm>
            <a:off x="3278458" y="6001105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277281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935387DF-7EBE-9E92-B179-28F51F2AFF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35350" y="3390327"/>
            <a:ext cx="3625882" cy="238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F5FBD8-F6E8-23D2-65B9-171F833B518A}"/>
              </a:ext>
            </a:extLst>
          </p:cNvPr>
          <p:cNvSpPr/>
          <p:nvPr userDrawn="1"/>
        </p:nvSpPr>
        <p:spPr>
          <a:xfrm>
            <a:off x="0" y="5698274"/>
            <a:ext cx="12192000" cy="1159726"/>
          </a:xfrm>
          <a:prstGeom prst="rect">
            <a:avLst/>
          </a:prstGeom>
          <a:solidFill>
            <a:srgbClr val="CD1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2" name="Picture 11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8E6C3B0-C0EE-C8F6-28B6-23B4CC53C9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76" y="5774102"/>
            <a:ext cx="2598234" cy="103929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658A69E-806A-9886-A827-3B8E7E41259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93298" y="5950923"/>
            <a:ext cx="1308411" cy="654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EDC5B-3786-DA40-AB9E-1134ABE76C97}"/>
              </a:ext>
            </a:extLst>
          </p:cNvPr>
          <p:cNvSpPr txBox="1"/>
          <p:nvPr userDrawn="1"/>
        </p:nvSpPr>
        <p:spPr>
          <a:xfrm>
            <a:off x="3278458" y="6001105"/>
            <a:ext cx="5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Gill Sans Nova Book" panose="020B0502020204020203" pitchFamily="34" charset="0"/>
              </a:rPr>
              <a:t>Tackling the rising cost of living together </a:t>
            </a:r>
            <a:r>
              <a:rPr lang="en-GB" sz="1600" dirty="0" err="1">
                <a:solidFill>
                  <a:schemeClr val="bg1"/>
                </a:solidFill>
                <a:latin typeface="Gill Sans Nova Book" panose="020B0502020204020203" pitchFamily="34" charset="0"/>
              </a:rPr>
              <a:t>royalgreenwich.gov.uk</a:t>
            </a:r>
            <a:r>
              <a:rPr lang="en-GB" sz="1600" dirty="0">
                <a:solidFill>
                  <a:schemeClr val="bg1"/>
                </a:solidFill>
                <a:latin typeface="Gill Sans Nova Book" panose="020B0502020204020203" pitchFamily="34" charset="0"/>
              </a:rPr>
              <a:t>/Greenwich-Supports</a:t>
            </a:r>
          </a:p>
        </p:txBody>
      </p:sp>
    </p:spTree>
    <p:extLst>
      <p:ext uri="{BB962C8B-B14F-4D97-AF65-F5344CB8AC3E}">
        <p14:creationId xmlns:p14="http://schemas.microsoft.com/office/powerpoint/2010/main" val="3855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holas.peer@roylagreenwich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hyperlink" Target="mailto:cost-of-living@royalgreenwich.gov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0D929F-91C3-3BB4-22F2-B6042A9F2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0709"/>
            <a:ext cx="9144000" cy="2622396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Gill Sans MT"/>
              </a:rPr>
              <a:t>Greenwich Advice Network</a:t>
            </a:r>
          </a:p>
          <a:p>
            <a:r>
              <a:rPr lang="en-US" sz="3600" dirty="0">
                <a:latin typeface="Gill Sans MT"/>
              </a:rPr>
              <a:t>Tuesday 5</a:t>
            </a:r>
            <a:r>
              <a:rPr lang="en-US" sz="3600" baseline="30000" dirty="0">
                <a:latin typeface="Gill Sans MT"/>
              </a:rPr>
              <a:t>th</a:t>
            </a:r>
            <a:r>
              <a:rPr lang="en-US" sz="3600" dirty="0">
                <a:latin typeface="Gill Sans MT"/>
              </a:rPr>
              <a:t> December 2023</a:t>
            </a:r>
          </a:p>
          <a:p>
            <a:r>
              <a:rPr lang="en-US" dirty="0">
                <a:latin typeface="Gill Sans MT"/>
              </a:rPr>
              <a:t>Nick Peer – Senior Welfare Rights Officer</a:t>
            </a:r>
          </a:p>
          <a:p>
            <a:r>
              <a:rPr lang="en-US" dirty="0">
                <a:solidFill>
                  <a:srgbClr val="0070C0"/>
                </a:solidFill>
                <a:latin typeface="Gill Sans MT"/>
                <a:hlinkClick r:id="rId3"/>
              </a:rPr>
              <a:t>nicholas.peer@roylagreenwich.gov.uk</a:t>
            </a:r>
            <a:endParaRPr lang="en-US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ill Sans MT"/>
                <a:hlinkClick r:id="rId4"/>
              </a:rPr>
              <a:t>cost-of-living@royalgreenwich.gov.uk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7EBF3C-E7C9-CA78-EED9-32887D152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7572"/>
            <a:ext cx="12192000" cy="1655763"/>
          </a:xfrm>
        </p:spPr>
        <p:txBody>
          <a:bodyPr>
            <a:no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The Household Support Fund</a:t>
            </a:r>
          </a:p>
        </p:txBody>
      </p:sp>
    </p:spTree>
    <p:extLst>
      <p:ext uri="{BB962C8B-B14F-4D97-AF65-F5344CB8AC3E}">
        <p14:creationId xmlns:p14="http://schemas.microsoft.com/office/powerpoint/2010/main" val="165632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2A7F20-4F0B-4DF0-1D73-E88BBDF00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09" y="459633"/>
            <a:ext cx="10830187" cy="739993"/>
          </a:xfrm>
        </p:spPr>
        <p:txBody>
          <a:bodyPr/>
          <a:lstStyle/>
          <a:p>
            <a:pPr algn="l"/>
            <a:r>
              <a:rPr lang="en-US" sz="4000" b="1">
                <a:latin typeface="Gill Sans MT" panose="020B0502020104020203" pitchFamily="34" charset="0"/>
              </a:rPr>
              <a:t>Putting the </a:t>
            </a:r>
            <a:r>
              <a:rPr lang="en-US" sz="4000" b="1" dirty="0">
                <a:latin typeface="Gill Sans MT" panose="020B0502020104020203" pitchFamily="34" charset="0"/>
              </a:rPr>
              <a:t>principles </a:t>
            </a:r>
            <a:r>
              <a:rPr lang="en-US" sz="4000" b="1">
                <a:latin typeface="Gill Sans MT" panose="020B0502020104020203" pitchFamily="34" charset="0"/>
              </a:rPr>
              <a:t>into action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65676-E659-3F8B-BFE8-DD9FB2302014}"/>
              </a:ext>
            </a:extLst>
          </p:cNvPr>
          <p:cNvSpPr txBox="1"/>
          <p:nvPr/>
        </p:nvSpPr>
        <p:spPr>
          <a:xfrm>
            <a:off x="924187" y="1199626"/>
            <a:ext cx="103436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Gill Sans MT" panose="020B0502020104020203" pitchFamily="34" charset="0"/>
              </a:rPr>
              <a:t>Supporting the VCS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Welcoming Spaces – a competitive grants </a:t>
            </a:r>
            <a:r>
              <a:rPr lang="en-US" sz="2400" err="1">
                <a:latin typeface="Gill Sans MT" panose="020B0502020104020203" pitchFamily="34" charset="0"/>
              </a:rPr>
              <a:t>programme</a:t>
            </a:r>
            <a:r>
              <a:rPr lang="en-US" sz="2400">
                <a:latin typeface="Gill Sans MT" panose="020B0502020104020203" pitchFamily="34" charset="0"/>
              </a:rPr>
              <a:t> supporting VCS </a:t>
            </a:r>
            <a:r>
              <a:rPr lang="en-US" sz="2400" err="1">
                <a:latin typeface="Gill Sans MT" panose="020B0502020104020203" pitchFamily="34" charset="0"/>
              </a:rPr>
              <a:t>organisations</a:t>
            </a:r>
            <a:r>
              <a:rPr lang="en-US" sz="2400">
                <a:latin typeface="Gill Sans MT" panose="020B0502020104020203" pitchFamily="34" charset="0"/>
              </a:rPr>
              <a:t> to open Welcoming Spaces across winter.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Locations providing a warm, safe and welcoming environment for residents to access community activities, advice, support and signposting </a:t>
            </a:r>
            <a:r>
              <a:rPr lang="en-US" sz="2400" dirty="0">
                <a:latin typeface="Gill Sans MT" panose="020B0502020104020203" pitchFamily="34" charset="0"/>
              </a:rPr>
              <a:t>and </a:t>
            </a:r>
            <a:r>
              <a:rPr lang="en-US" sz="2400">
                <a:latin typeface="Gill Sans MT" panose="020B0502020104020203" pitchFamily="34" charset="0"/>
              </a:rPr>
              <a:t>(in some cases) hot food.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  Five locations around the borough catering to all-comers</a:t>
            </a:r>
            <a:r>
              <a:rPr lang="en-US" sz="2400" dirty="0">
                <a:latin typeface="Gill Sans MT" panose="020B0502020104020203" pitchFamily="34" charset="0"/>
              </a:rPr>
              <a:t>.</a:t>
            </a:r>
            <a:r>
              <a:rPr lang="en-US" sz="2400">
                <a:latin typeface="Gill Sans MT" panose="020B0502020104020203" pitchFamily="34" charset="0"/>
              </a:rPr>
              <a:t> Five locations   </a:t>
            </a:r>
          </a:p>
          <a:p>
            <a:r>
              <a:rPr lang="en-US" sz="2400">
                <a:latin typeface="Gill Sans MT" panose="020B0502020104020203" pitchFamily="34" charset="0"/>
              </a:rPr>
              <a:t>        geared to supporting specific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CE910-4860-EC4E-7E49-D5C6F65CF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88" y="4333739"/>
            <a:ext cx="4036424" cy="13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4730-F2A4-8E28-3C4C-1045826F3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09" y="459633"/>
            <a:ext cx="10830187" cy="739993"/>
          </a:xfrm>
        </p:spPr>
        <p:txBody>
          <a:bodyPr/>
          <a:lstStyle/>
          <a:p>
            <a:pPr algn="l"/>
            <a:r>
              <a:rPr lang="en-US" sz="4000" b="1">
                <a:latin typeface="Gill Sans MT" panose="020B0502020104020203" pitchFamily="34" charset="0"/>
              </a:rPr>
              <a:t>Putting the principles into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937FE-E052-AF2E-838C-6BBB288978AD}"/>
              </a:ext>
            </a:extLst>
          </p:cNvPr>
          <p:cNvSpPr txBox="1"/>
          <p:nvPr/>
        </p:nvSpPr>
        <p:spPr>
          <a:xfrm>
            <a:off x="830509" y="1294646"/>
            <a:ext cx="110747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Advice Provision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Investing in RBG’s in-house advice services to increase capacity and improve the service we offer residents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Working with Live Well Greenwich, our social prescribing service, with strong established referral pathways into advice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Investing in Live Well Greenwich to put Live Well advisors in more community settings, including food banks and Welcoming              Spaces.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88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F22403-D4DC-C2BB-5E8D-C1FE389B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06" y="419406"/>
            <a:ext cx="10830187" cy="739993"/>
          </a:xfrm>
        </p:spPr>
        <p:txBody>
          <a:bodyPr/>
          <a:lstStyle/>
          <a:p>
            <a:pPr algn="l"/>
            <a:r>
              <a:rPr lang="en-US" sz="4000" b="1" dirty="0">
                <a:latin typeface="Gill Sans MT" panose="020B0502020104020203" pitchFamily="34" charset="0"/>
              </a:rPr>
              <a:t>A call to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92AEC-6EAC-F4CF-6C0B-01532144956A}"/>
              </a:ext>
            </a:extLst>
          </p:cNvPr>
          <p:cNvSpPr txBox="1"/>
          <p:nvPr/>
        </p:nvSpPr>
        <p:spPr>
          <a:xfrm>
            <a:off x="479834" y="1199626"/>
            <a:ext cx="11180862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Central Government has not </a:t>
            </a:r>
            <a:r>
              <a:rPr lang="en-US" sz="2400"/>
              <a:t>indicated that </a:t>
            </a:r>
            <a:r>
              <a:rPr lang="en-US" sz="2400" dirty="0"/>
              <a:t>there will be an extension of the Household Support Fund beyond March 2024.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</a:t>
            </a:r>
            <a:r>
              <a:rPr lang="en-US" sz="2400" dirty="0" err="1"/>
              <a:t>jeopardises</a:t>
            </a:r>
            <a:r>
              <a:rPr lang="en-US" sz="2400" dirty="0"/>
              <a:t> crucial support for some of the most vulnerable members of society, not just in Greenwich but across England.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Council is currently drafting a response. If you have any examples of how the end of HSF will negatively impact your </a:t>
            </a:r>
            <a:r>
              <a:rPr lang="en-US" sz="2400" dirty="0" err="1">
                <a:cs typeface="Calibri"/>
              </a:rPr>
              <a:t>organisation</a:t>
            </a:r>
            <a:r>
              <a:rPr lang="en-US" sz="2400" dirty="0">
                <a:cs typeface="Calibri"/>
              </a:rPr>
              <a:t> or clients, </a:t>
            </a:r>
          </a:p>
          <a:p>
            <a:r>
              <a:rPr lang="en-US" sz="2400" dirty="0">
                <a:cs typeface="Calibri"/>
              </a:rPr>
              <a:t>    please let us know and we can include it in our response.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get a chance to speak out or lobby against this yourself, </a:t>
            </a:r>
          </a:p>
          <a:p>
            <a:r>
              <a:rPr lang="en-US" sz="2400" dirty="0"/>
              <a:t>    or through your </a:t>
            </a:r>
            <a:r>
              <a:rPr lang="en-US" sz="2400" dirty="0" err="1"/>
              <a:t>organisation</a:t>
            </a:r>
            <a:r>
              <a:rPr lang="en-US" sz="2400" dirty="0"/>
              <a:t>, please do!</a:t>
            </a:r>
            <a:endParaRPr lang="en-US" sz="2400" dirty="0">
              <a:cs typeface="Calibri"/>
            </a:endParaRP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 descr="A person with blue face paint holding spears&#10;&#10;Description automatically generated">
            <a:extLst>
              <a:ext uri="{FF2B5EF4-FFF2-40B4-BE49-F238E27FC236}">
                <a16:creationId xmlns:a16="http://schemas.microsoft.com/office/drawing/2014/main" id="{2C29F106-AB09-5E82-65CB-0F8E122D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41" y="3538728"/>
            <a:ext cx="3464459" cy="21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73DF27-F1A5-C1AB-20CF-B3715895C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Gill Sans MT" panose="020B05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8467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4730-F2A4-8E28-3C4C-1045826F3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09" y="459633"/>
            <a:ext cx="10830187" cy="739993"/>
          </a:xfrm>
        </p:spPr>
        <p:txBody>
          <a:bodyPr/>
          <a:lstStyle/>
          <a:p>
            <a:pPr algn="l"/>
            <a:r>
              <a:rPr lang="en-US" sz="4000" b="1" dirty="0">
                <a:latin typeface="Gill Sans MT" panose="020B0502020104020203" pitchFamily="34" charset="0"/>
              </a:rPr>
              <a:t>The Household Support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D1A71-1B99-0694-53F9-C560D1F3FD10}"/>
              </a:ext>
            </a:extLst>
          </p:cNvPr>
          <p:cNvSpPr txBox="1"/>
          <p:nvPr/>
        </p:nvSpPr>
        <p:spPr>
          <a:xfrm>
            <a:off x="924187" y="1199626"/>
            <a:ext cx="100396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Funding from the Department of Work and Pensions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Distributed to English </a:t>
            </a:r>
            <a:r>
              <a:rPr lang="en-US" sz="2200">
                <a:latin typeface="Gill Sans MT" panose="020B0502020104020203" pitchFamily="34" charset="0"/>
              </a:rPr>
              <a:t>local authorities </a:t>
            </a:r>
            <a:r>
              <a:rPr lang="en-US" sz="2200" dirty="0">
                <a:latin typeface="Gill Sans MT" panose="020B0502020104020203" pitchFamily="34" charset="0"/>
              </a:rPr>
              <a:t>to support vulnerable residents </a:t>
            </a:r>
            <a:r>
              <a:rPr lang="en-US" sz="2200">
                <a:latin typeface="Gill Sans MT" panose="020B0502020104020203" pitchFamily="34" charset="0"/>
              </a:rPr>
              <a:t>impacted by </a:t>
            </a:r>
            <a:r>
              <a:rPr lang="en-US" sz="2200" dirty="0">
                <a:latin typeface="Gill Sans MT" panose="020B0502020104020203" pitchFamily="34" charset="0"/>
              </a:rPr>
              <a:t>the </a:t>
            </a:r>
            <a:r>
              <a:rPr lang="en-US" sz="2200">
                <a:latin typeface="Gill Sans MT" panose="020B0502020104020203" pitchFamily="34" charset="0"/>
              </a:rPr>
              <a:t>rising </a:t>
            </a:r>
            <a:r>
              <a:rPr lang="en-US" sz="2200" err="1">
                <a:latin typeface="Gill Sans MT" panose="020B0502020104020203" pitchFamily="34" charset="0"/>
              </a:rPr>
              <a:t>cost-of-living</a:t>
            </a: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Gill Sans MT" panose="020B0502020104020203" pitchFamily="34" charset="0"/>
              </a:rPr>
              <a:t>Started October 2021, now </a:t>
            </a:r>
            <a:r>
              <a:rPr lang="en-US" sz="2200" dirty="0">
                <a:latin typeface="Gill Sans MT" panose="020B0502020104020203" pitchFamily="34" charset="0"/>
              </a:rPr>
              <a:t>in its </a:t>
            </a:r>
            <a:r>
              <a:rPr lang="en-US" sz="2200">
                <a:latin typeface="Gill Sans MT" panose="020B0502020104020203" pitchFamily="34" charset="0"/>
              </a:rPr>
              <a:t>4th </a:t>
            </a:r>
            <a:r>
              <a:rPr lang="en-US" sz="2200" dirty="0">
                <a:latin typeface="Gill Sans MT" panose="020B0502020104020203" pitchFamily="34" charset="0"/>
              </a:rPr>
              <a:t>tranche and </a:t>
            </a:r>
            <a:r>
              <a:rPr lang="en-US" sz="2200">
                <a:latin typeface="Gill Sans MT" panose="020B0502020104020203" pitchFamily="34" charset="0"/>
              </a:rPr>
              <a:t>due to </a:t>
            </a:r>
          </a:p>
          <a:p>
            <a:r>
              <a:rPr lang="en-US" sz="2200">
                <a:latin typeface="Gill Sans MT" panose="020B0502020104020203" pitchFamily="34" charset="0"/>
              </a:rPr>
              <a:t>    expire </a:t>
            </a:r>
            <a:r>
              <a:rPr lang="en-US" sz="2200" dirty="0">
                <a:latin typeface="Gill Sans MT" panose="020B0502020104020203" pitchFamily="34" charset="0"/>
              </a:rPr>
              <a:t>March 2024.</a:t>
            </a:r>
            <a:endParaRPr lang="en-US" sz="220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Evolved from the COVID Winter Grant Scheme.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4</a:t>
            </a:r>
            <a:r>
              <a:rPr lang="en-US" sz="2200" baseline="30000" dirty="0">
                <a:latin typeface="Gill Sans MT" panose="020B0502020104020203" pitchFamily="34" charset="0"/>
              </a:rPr>
              <a:t>th</a:t>
            </a:r>
            <a:r>
              <a:rPr lang="en-US" sz="2200" dirty="0">
                <a:latin typeface="Gill Sans MT" panose="020B0502020104020203" pitchFamily="34" charset="0"/>
              </a:rPr>
              <a:t> tranche inclusive, RBG has received </a:t>
            </a:r>
            <a:r>
              <a:rPr lang="en-US" sz="2200">
                <a:latin typeface="Gill Sans MT" panose="020B0502020104020203" pitchFamily="34" charset="0"/>
              </a:rPr>
              <a:t>roughly </a:t>
            </a:r>
            <a:r>
              <a:rPr lang="en-US" sz="2200" dirty="0">
                <a:latin typeface="Gill Sans MT" panose="020B0502020104020203" pitchFamily="34" charset="0"/>
              </a:rPr>
              <a:t>£11.8million.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Although there are grant conditions, </a:t>
            </a:r>
            <a:r>
              <a:rPr lang="en-US" sz="2200">
                <a:latin typeface="Gill Sans MT" panose="020B0502020104020203" pitchFamily="34" charset="0"/>
              </a:rPr>
              <a:t>we </a:t>
            </a:r>
            <a:r>
              <a:rPr lang="en-US" sz="2200" dirty="0">
                <a:latin typeface="Gill Sans MT" panose="020B0502020104020203" pitchFamily="34" charset="0"/>
              </a:rPr>
              <a:t>have considerable latitude on </a:t>
            </a:r>
          </a:p>
          <a:p>
            <a:r>
              <a:rPr lang="en-US" sz="2200" dirty="0">
                <a:latin typeface="Gill Sans MT" panose="020B0502020104020203" pitchFamily="34" charset="0"/>
              </a:rPr>
              <a:t>    how funding is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Gill Sans MT" panose="020B0502020104020203" pitchFamily="34" charset="0"/>
              </a:rPr>
              <a:t>The DWP intend funding to be used </a:t>
            </a:r>
            <a:r>
              <a:rPr lang="en-US" sz="2200" dirty="0">
                <a:latin typeface="Gill Sans MT" panose="020B0502020104020203" pitchFamily="34" charset="0"/>
              </a:rPr>
              <a:t>for short-term crisis support</a:t>
            </a:r>
            <a:r>
              <a:rPr lang="en-US" sz="2200">
                <a:latin typeface="Gill Sans MT" panose="020B0502020104020203" pitchFamily="34" charset="0"/>
              </a:rPr>
              <a:t>, but </a:t>
            </a:r>
            <a:r>
              <a:rPr lang="en-US" sz="2200" dirty="0">
                <a:latin typeface="Gill Sans MT" panose="020B0502020104020203" pitchFamily="34" charset="0"/>
              </a:rPr>
              <a:t>we </a:t>
            </a:r>
            <a:endParaRPr lang="en-US" sz="2200">
              <a:latin typeface="Gill Sans MT" panose="020B0502020104020203" pitchFamily="34" charset="0"/>
            </a:endParaRPr>
          </a:p>
          <a:p>
            <a:r>
              <a:rPr lang="en-US" sz="2200">
                <a:latin typeface="Gill Sans MT" panose="020B0502020104020203" pitchFamily="34" charset="0"/>
              </a:rPr>
              <a:t>     </a:t>
            </a:r>
            <a:r>
              <a:rPr lang="en-US" sz="2200" dirty="0">
                <a:latin typeface="Gill Sans MT" panose="020B0502020104020203" pitchFamily="34" charset="0"/>
              </a:rPr>
              <a:t>want recipients to access support facilitating longer-term financial security.</a:t>
            </a:r>
            <a:endParaRPr lang="en-US" sz="220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Gill Sans MT" panose="020B0502020104020203" pitchFamily="34" charset="0"/>
            </a:endParaRPr>
          </a:p>
        </p:txBody>
      </p:sp>
      <p:pic>
        <p:nvPicPr>
          <p:cNvPr id="5" name="Picture 4" descr="A green and white poster with a small yellow house&#10;&#10;Description automatically generated">
            <a:extLst>
              <a:ext uri="{FF2B5EF4-FFF2-40B4-BE49-F238E27FC236}">
                <a16:creationId xmlns:a16="http://schemas.microsoft.com/office/drawing/2014/main" id="{E1476480-0DD7-D5CE-4C27-6E32F3AF4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573" y="1939619"/>
            <a:ext cx="1957795" cy="19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B32C-A609-46E0-1264-8886EB8D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/>
          <a:lstStyle/>
          <a:p>
            <a:r>
              <a:rPr lang="en-US" sz="4000" b="1">
                <a:latin typeface="Gill Sans MT" panose="020B0502020104020203" pitchFamily="34" charset="0"/>
              </a:rPr>
              <a:t>The HSF and Greenwich Supports</a:t>
            </a:r>
            <a:endParaRPr lang="en-GB" sz="4000" b="1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C3CF-19AA-7DBD-AA71-86A1D8ABE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872"/>
            <a:ext cx="10515600" cy="5128091"/>
          </a:xfrm>
        </p:spPr>
        <p:txBody>
          <a:bodyPr lIns="91440" tIns="45720" rIns="91440" bIns="45720" anchor="t"/>
          <a:lstStyle/>
          <a:p>
            <a:r>
              <a:rPr lang="en-US" sz="2400"/>
              <a:t>Many local authorities/ boroughs use central government’s Household Support Fund branding extensively, and you’ll see it referenced in their comms.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At Greenwich, we promote it through our broader cost of living campaign, Greenwich Supports.</a:t>
            </a:r>
            <a:endParaRPr lang="en-US" sz="2400">
              <a:cs typeface="Calibri"/>
            </a:endParaRPr>
          </a:p>
          <a:p>
            <a:r>
              <a:rPr lang="en-US" sz="2400"/>
              <a:t>Greenwich Supports is intended to bring together and promote the range of support available across Council services, alongside wider national provision and local community support.</a:t>
            </a:r>
            <a:endParaRPr lang="en-US" sz="2400">
              <a:cs typeface="Calibri"/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762EA-C1AA-AE42-E043-3C57193F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91" y="4227139"/>
            <a:ext cx="5139018" cy="13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081B96-26D8-DA96-FED2-7B53E6AF3B21}"/>
              </a:ext>
            </a:extLst>
          </p:cNvPr>
          <p:cNvSpPr txBox="1">
            <a:spLocks/>
          </p:cNvSpPr>
          <p:nvPr/>
        </p:nvSpPr>
        <p:spPr>
          <a:xfrm>
            <a:off x="830509" y="459633"/>
            <a:ext cx="10830187" cy="7399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Gill Sans MT" panose="020B0502020104020203" pitchFamily="34" charset="0"/>
              </a:rPr>
              <a:t>RBG’s guiding principles for use of HSF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DE4FE-1796-8593-3FE1-FDFE34189FFE}"/>
              </a:ext>
            </a:extLst>
          </p:cNvPr>
          <p:cNvSpPr txBox="1"/>
          <p:nvPr/>
        </p:nvSpPr>
        <p:spPr>
          <a:xfrm>
            <a:off x="924187" y="1199626"/>
            <a:ext cx="10437304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/>
              <a:t>Cash-first</a:t>
            </a:r>
            <a:r>
              <a:rPr lang="en-US" sz="3200" dirty="0"/>
              <a:t> </a:t>
            </a:r>
            <a:r>
              <a:rPr lang="en-US" sz="3200" b="1" dirty="0"/>
              <a:t>support for identified vulnerable groups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>
                <a:ea typeface="+mn-lt"/>
                <a:cs typeface="+mn-lt"/>
              </a:rPr>
              <a:t>Direct support provided to vulnerable residents given primarily as cash, rather than in-kind support (</a:t>
            </a:r>
            <a:r>
              <a:rPr lang="en-US" sz="1600" dirty="0"/>
              <a:t>e.g., supermarket vouchers or food parcels).</a:t>
            </a:r>
            <a:endParaRPr lang="en-US" sz="1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Why?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Recipients can choose how they spend the money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Recipients know their own needs best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Embedding a relationship of trust with recipients and respecting their dignity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Reduces stigma and shame associated with receiving support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Speed, simplicity and cost-efficiency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Quicker, cheaper and easier vs. in-kind support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>
                <a:cs typeface="Calibri"/>
              </a:rPr>
              <a:t>Emergency Support Scheme has been cash-first for ~10 years, so systems already well-established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Reinvestment in the local economy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People given cash are more likely to spend locally/ in local retailers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Debt avoidance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1600" dirty="0"/>
              <a:t>Cash support can stop recipients resorting to lending during financial crisis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1600" dirty="0"/>
              <a:t>It’s what recipients want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83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F22403-D4DC-C2BB-5E8D-C1FE389B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09" y="459633"/>
            <a:ext cx="10830187" cy="739993"/>
          </a:xfrm>
        </p:spPr>
        <p:txBody>
          <a:bodyPr/>
          <a:lstStyle/>
          <a:p>
            <a:pPr algn="l"/>
            <a:r>
              <a:rPr lang="en-US" sz="4000" b="1" dirty="0">
                <a:latin typeface="Gill Sans MT" panose="020B0502020104020203" pitchFamily="34" charset="0"/>
              </a:rPr>
              <a:t>RBG’s guiding principles for use of HSF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B4E64-653E-CE96-3D4F-F33B8AD06DEA}"/>
              </a:ext>
            </a:extLst>
          </p:cNvPr>
          <p:cNvSpPr txBox="1"/>
          <p:nvPr/>
        </p:nvSpPr>
        <p:spPr>
          <a:xfrm>
            <a:off x="924187" y="1199626"/>
            <a:ext cx="10936119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latin typeface="Gill Sans MT" panose="020B0502020104020203" pitchFamily="34" charset="0"/>
              </a:rPr>
              <a:t>Supplementary in-kind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err="1">
                <a:latin typeface="Gill Sans MT" panose="020B0502020104020203" pitchFamily="34" charset="0"/>
              </a:rPr>
              <a:t>Recognising</a:t>
            </a:r>
            <a:r>
              <a:rPr lang="en-US" sz="2400">
                <a:latin typeface="Gill Sans MT" panose="020B0502020104020203" pitchFamily="34" charset="0"/>
              </a:rPr>
              <a:t> that sometimes in-kind support is appropriate, particularly with food and fuel poverty.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Gill Sans MT"/>
              </a:rPr>
              <a:t>Ensuring that in-kind support is delivered effectively by well-established, trusted partners with a broad reach in the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Gill Sans MT" panose="020B0502020104020203" pitchFamily="34" charset="0"/>
            </a:endParaRP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63C6CC09-198E-B02B-7465-E68E8B748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40" y="3366245"/>
            <a:ext cx="2655795" cy="1673151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494DCB5-9435-B4E5-5C64-E09AF5DD8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39" y="3250104"/>
            <a:ext cx="4064926" cy="1905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39DE0-C236-AC6F-4E76-508B190C8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211" y="3429000"/>
            <a:ext cx="3048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2A7F20-4F0B-4DF0-1D73-E88BBDF00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09" y="459633"/>
            <a:ext cx="10830187" cy="739993"/>
          </a:xfrm>
        </p:spPr>
        <p:txBody>
          <a:bodyPr/>
          <a:lstStyle/>
          <a:p>
            <a:pPr algn="l"/>
            <a:r>
              <a:rPr lang="en-US" sz="4000" b="1">
                <a:latin typeface="Gill Sans MT" panose="020B0502020104020203" pitchFamily="34" charset="0"/>
              </a:rPr>
              <a:t>RBG’s guiding principles for use of HSF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65676-E659-3F8B-BFE8-DD9FB2302014}"/>
              </a:ext>
            </a:extLst>
          </p:cNvPr>
          <p:cNvSpPr txBox="1"/>
          <p:nvPr/>
        </p:nvSpPr>
        <p:spPr>
          <a:xfrm>
            <a:off x="924187" y="1199626"/>
            <a:ext cx="10343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Support for the local voluntary and community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Supporting the VCS to support residents through the Cost-of-Living crisis.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The VCS are often best-placed to support the communities they work with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Voluntary and community sector </a:t>
            </a:r>
            <a:r>
              <a:rPr lang="en-US" sz="2400" dirty="0" err="1">
                <a:latin typeface="Gill Sans MT" panose="020B0502020104020203" pitchFamily="34" charset="0"/>
              </a:rPr>
              <a:t>organisations</a:t>
            </a:r>
            <a:r>
              <a:rPr lang="en-US" sz="2400" dirty="0">
                <a:latin typeface="Gill Sans MT" panose="020B0502020104020203" pitchFamily="34" charset="0"/>
              </a:rPr>
              <a:t> are struggling themselves with the rising cost of living, and so need additional support.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5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B4E64-653E-CE96-3D4F-F33B8AD06DEA}"/>
              </a:ext>
            </a:extLst>
          </p:cNvPr>
          <p:cNvSpPr txBox="1"/>
          <p:nvPr/>
        </p:nvSpPr>
        <p:spPr>
          <a:xfrm>
            <a:off x="1027733" y="1122363"/>
            <a:ext cx="10343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Advice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Short-term emergency support can help people through a crisis, but often they need longer-term advice and support to reach financial stability and sustainability.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Increasing capacity of our in-house advice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Ensuring robust signposting mechanisms are in place so residents know where to go to get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0"/>
              </a:rPr>
              <a:t>Working with our existing social prescribing structures to ensure people get the right support when they need it most.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03E2D-D1A2-B88D-9850-848585EBAD68}"/>
              </a:ext>
            </a:extLst>
          </p:cNvPr>
          <p:cNvSpPr txBox="1">
            <a:spLocks/>
          </p:cNvSpPr>
          <p:nvPr/>
        </p:nvSpPr>
        <p:spPr>
          <a:xfrm>
            <a:off x="1027733" y="382370"/>
            <a:ext cx="10830187" cy="7399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Gill Sans MT" panose="020B0502020104020203" pitchFamily="34" charset="0"/>
              </a:rPr>
              <a:t>RBG’s guiding principles for use of HSF</a:t>
            </a:r>
          </a:p>
        </p:txBody>
      </p:sp>
      <p:pic>
        <p:nvPicPr>
          <p:cNvPr id="8" name="Picture 7" descr="A signpost with several signs&#10;&#10;Description automatically generated">
            <a:extLst>
              <a:ext uri="{FF2B5EF4-FFF2-40B4-BE49-F238E27FC236}">
                <a16:creationId xmlns:a16="http://schemas.microsoft.com/office/drawing/2014/main" id="{38582257-D679-BFB9-3F8F-BE6CBB10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01" y="4153461"/>
            <a:ext cx="2607725" cy="14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F22403-D4DC-C2BB-5E8D-C1FE389B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09" y="459633"/>
            <a:ext cx="10830187" cy="739993"/>
          </a:xfrm>
        </p:spPr>
        <p:txBody>
          <a:bodyPr/>
          <a:lstStyle/>
          <a:p>
            <a:pPr algn="l"/>
            <a:r>
              <a:rPr lang="en-US" sz="4000" b="1">
                <a:latin typeface="Gill Sans MT" panose="020B0502020104020203" pitchFamily="34" charset="0"/>
              </a:rPr>
              <a:t>Putting the principles into action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B4E64-653E-CE96-3D4F-F33B8AD06DEA}"/>
              </a:ext>
            </a:extLst>
          </p:cNvPr>
          <p:cNvSpPr txBox="1"/>
          <p:nvPr/>
        </p:nvSpPr>
        <p:spPr>
          <a:xfrm>
            <a:off x="924187" y="1199626"/>
            <a:ext cx="103436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Gill Sans MT" panose="020B0502020104020203" pitchFamily="34" charset="0"/>
              </a:rPr>
              <a:t>Cash-first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£15 per week school holiday payments for children receiving means-tested FSM, and children 0-4 receiving equivalent benefits.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Payments to RBG Care Leavers, Nil Recourse clients and low-income residents in receipt of telecare or a care package.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£10 per week per person to residents housed by RBG in hotel                    temporary accommodation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Gill Sans MT" panose="020B0502020104020203" pitchFamily="34" charset="0"/>
              </a:rPr>
              <a:t>Investment in our Emergency Support Scheme, providing                  application-based cash support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0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081B96-26D8-DA96-FED2-7B53E6AF3B21}"/>
              </a:ext>
            </a:extLst>
          </p:cNvPr>
          <p:cNvSpPr txBox="1">
            <a:spLocks/>
          </p:cNvSpPr>
          <p:nvPr/>
        </p:nvSpPr>
        <p:spPr>
          <a:xfrm>
            <a:off x="830509" y="459633"/>
            <a:ext cx="10830187" cy="7399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Gill Sans MT" panose="020B0502020104020203" pitchFamily="34" charset="0"/>
              </a:rPr>
              <a:t>Putting the principles into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DE4FE-1796-8593-3FE1-FDFE34189FFE}"/>
              </a:ext>
            </a:extLst>
          </p:cNvPr>
          <p:cNvSpPr txBox="1"/>
          <p:nvPr/>
        </p:nvSpPr>
        <p:spPr>
          <a:xfrm>
            <a:off x="924187" y="1054771"/>
            <a:ext cx="103436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Supplementary in-kind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Ambient food distribution – working with Greenwich Cooperative Development Agency to purchase and distribute food to providers across the borough.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Topping up donations and surplus food to ensure a steady supply of nutritious, culturally appropriate food for a range of </a:t>
            </a:r>
            <a:r>
              <a:rPr lang="en-US" sz="2400" dirty="0" err="1"/>
              <a:t>organisations</a:t>
            </a:r>
            <a:r>
              <a:rPr lang="en-US" sz="2400" dirty="0"/>
              <a:t> supporting residents experiencing food insecurity.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Fuel poverty – funding Live Well Greenwich to deliver Stay Warm, Stay       Safe.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Supporting residents experiencing fuel poverty with utility vouchers, repayment of fuel debt arrears and more…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9562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59CD0184-0931-E043-A40B-EBA5DE29881F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7C6876DC-C8F6-F042-AA13-7E6652DFE5D5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941FA485-31C7-3140-85C4-C97C6990F750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6BFC8937-7645-C548-968A-FC8FB1CF8649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16358F88-B332-AA46-A497-FEB9572F1A2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1CEB6FED-27D4-1A4C-B8A8-CF1DD4EFF930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665FAC5B-08C3-3649-A755-251207F7FB81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6FB87AC7-F556-A944-94E7-B55AFDA6205E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05C7CF3B-44A7-B743-887A-B6C6FC85C0BC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DB409DAA-5500-034D-A8FA-9F0C90B4AE6C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59B13565-87A0-8848-9E80-A10878892C60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908_ Greenwich Supports - PPT_ template" id="{0DD3017E-53DC-7E43-AA15-34E0CCAEA9F9}" vid="{919AE385-C031-4447-8874-F91782C916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Employment Partnership Presentation</Template>
  <TotalTime>49</TotalTime>
  <Words>954</Words>
  <Application>Microsoft Office PowerPoint</Application>
  <PresentationFormat>Widescreen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Gill Sans MT</vt:lpstr>
      <vt:lpstr>Gill Sans Nova Book</vt:lpstr>
      <vt:lpstr>Wingdings</vt:lpstr>
      <vt:lpstr>1_Custom Design</vt:lpstr>
      <vt:lpstr>6_Custom Design</vt:lpstr>
      <vt:lpstr>Custom Design</vt:lpstr>
      <vt:lpstr>2_Custom Design</vt:lpstr>
      <vt:lpstr>4_Custom Design</vt:lpstr>
      <vt:lpstr>5_Custom Design</vt:lpstr>
      <vt:lpstr>3_Custom Design</vt:lpstr>
      <vt:lpstr>1_Office Theme</vt:lpstr>
      <vt:lpstr>2_Office Theme</vt:lpstr>
      <vt:lpstr>3_Office Theme</vt:lpstr>
      <vt:lpstr>4_Office Theme</vt:lpstr>
      <vt:lpstr>5_Office Theme</vt:lpstr>
      <vt:lpstr>The Household Support Fund</vt:lpstr>
      <vt:lpstr>The Household Support Fund</vt:lpstr>
      <vt:lpstr>The HSF and Greenwich Supports</vt:lpstr>
      <vt:lpstr>PowerPoint Presentation</vt:lpstr>
      <vt:lpstr>RBG’s guiding principles for use of HSF</vt:lpstr>
      <vt:lpstr>RBG’s guiding principles for use of HSF</vt:lpstr>
      <vt:lpstr>PowerPoint Presentation</vt:lpstr>
      <vt:lpstr>Putting the principles into action</vt:lpstr>
      <vt:lpstr>PowerPoint Presentation</vt:lpstr>
      <vt:lpstr>Putting the principles into action</vt:lpstr>
      <vt:lpstr>Putting the principles into action</vt:lpstr>
      <vt:lpstr>A 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Greenwich Supports and the Household Support Fund</dc:title>
  <dc:creator>Nicholas Peer</dc:creator>
  <cp:lastModifiedBy>Nick Peer</cp:lastModifiedBy>
  <cp:revision>16</cp:revision>
  <dcterms:created xsi:type="dcterms:W3CDTF">2023-06-06T13:07:57Z</dcterms:created>
  <dcterms:modified xsi:type="dcterms:W3CDTF">2023-12-05T09:45:32Z</dcterms:modified>
</cp:coreProperties>
</file>